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313" r:id="rId29"/>
    <p:sldId id="287" r:id="rId30"/>
    <p:sldId id="286"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4" r:id="rId57"/>
    <p:sldId id="315" r:id="rId58"/>
    <p:sldId id="316" r:id="rId59"/>
    <p:sldId id="317" r:id="rId60"/>
    <p:sldId id="318" r:id="rId61"/>
    <p:sldId id="319" r:id="rId62"/>
    <p:sldId id="320" r:id="rId63"/>
    <p:sldId id="321" r:id="rId64"/>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313"/>
            <p14:sldId id="287"/>
            <p14:sldId id="286"/>
            <p14:sldId id="288"/>
            <p14:sldId id="289"/>
            <p14:sldId id="290"/>
            <p14:sldId id="291"/>
          </p14:sldIdLst>
        </p14:section>
        <p14:section name="Chapter 12 and 13" id="{818AA85B-9298-45BB-9FAD-5912AAA26EC4}">
          <p14:sldIdLst>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4"/>
            <p14:sldId id="315"/>
            <p14:sldId id="316"/>
          </p14:sldIdLst>
        </p14:section>
        <p14:section name="Chapter 14" id="{E1C57A1B-E270-4577-A5FD-339FBA1A6B6E}">
          <p14:sldIdLst>
            <p14:sldId id="317"/>
            <p14:sldId id="318"/>
            <p14:sldId id="319"/>
            <p14:sldId id="320"/>
            <p14:sldId id="3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769270-4B88-4807-9122-3E5E556D6C8B}" v="422" dt="2024-10-31T19:48:11.7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54" d="100"/>
          <a:sy n="54" d="100"/>
        </p:scale>
        <p:origin x="5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docChgLst>
    <pc:chgData name="William Roosa" userId="b17c6545b7781650" providerId="LiveId" clId="{157953B5-1CA5-415C-B9F5-C4D68C951E15}"/>
    <pc:docChg chg="undo redo custSel addSld delSld modSld sldOrd modSection">
      <pc:chgData name="William Roosa" userId="b17c6545b7781650" providerId="LiveId" clId="{157953B5-1CA5-415C-B9F5-C4D68C951E15}" dt="2024-10-24T16:39:15.584" v="16562" actId="20577"/>
      <pc:docMkLst>
        <pc:docMk/>
      </pc:docMkLst>
      <pc:sldChg chg="modSp mod">
        <pc:chgData name="William Roosa" userId="b17c6545b7781650" providerId="LiveId" clId="{157953B5-1CA5-415C-B9F5-C4D68C951E15}" dt="2024-10-24T16:39:15.584" v="16562" actId="20577"/>
        <pc:sldMkLst>
          <pc:docMk/>
          <pc:sldMk cId="379575282" sldId="256"/>
        </pc:sldMkLst>
        <pc:spChg chg="mod">
          <ac:chgData name="William Roosa" userId="b17c6545b7781650" providerId="LiveId" clId="{157953B5-1CA5-415C-B9F5-C4D68C951E15}" dt="2024-10-24T16:39:15.584" v="16562" actId="20577"/>
          <ac:spMkLst>
            <pc:docMk/>
            <pc:sldMk cId="379575282" sldId="256"/>
            <ac:spMk id="7" creationId="{462F4550-111B-2CDD-A29C-676FF9FAF0C4}"/>
          </ac:spMkLst>
        </pc:spChg>
      </pc:sldChg>
      <pc:sldChg chg="addSp delSp modSp mod">
        <pc:chgData name="William Roosa" userId="b17c6545b7781650" providerId="LiveId" clId="{157953B5-1CA5-415C-B9F5-C4D68C951E15}" dt="2024-10-17T15:25:41.916" v="15746" actId="1076"/>
        <pc:sldMkLst>
          <pc:docMk/>
          <pc:sldMk cId="1316224910" sldId="284"/>
        </pc:sldMkLst>
        <pc:spChg chg="mod">
          <ac:chgData name="William Roosa" userId="b17c6545b7781650" providerId="LiveId" clId="{157953B5-1CA5-415C-B9F5-C4D68C951E15}" dt="2024-10-17T15:25:40.372" v="15745" actId="1076"/>
          <ac:spMkLst>
            <pc:docMk/>
            <pc:sldMk cId="1316224910" sldId="284"/>
            <ac:spMk id="2" creationId="{95408ACF-04DE-DA4D-695B-B634CCB496CA}"/>
          </ac:spMkLst>
        </pc:spChg>
        <pc:spChg chg="mod">
          <ac:chgData name="William Roosa" userId="b17c6545b7781650" providerId="LiveId" clId="{157953B5-1CA5-415C-B9F5-C4D68C951E15}" dt="2024-10-17T15:25:36.593" v="15743" actId="1076"/>
          <ac:spMkLst>
            <pc:docMk/>
            <pc:sldMk cId="1316224910" sldId="284"/>
            <ac:spMk id="27" creationId="{52062A6A-7EA3-B90D-E3B2-1EEB540AB801}"/>
          </ac:spMkLst>
        </pc:spChg>
        <pc:spChg chg="mod">
          <ac:chgData name="William Roosa" userId="b17c6545b7781650" providerId="LiveId" clId="{157953B5-1CA5-415C-B9F5-C4D68C951E15}" dt="2024-10-17T15:25:32.066" v="15741" actId="1076"/>
          <ac:spMkLst>
            <pc:docMk/>
            <pc:sldMk cId="1316224910" sldId="284"/>
            <ac:spMk id="28" creationId="{1CC3228F-AD13-94E9-B168-F59CBB1861E9}"/>
          </ac:spMkLst>
        </pc:spChg>
        <pc:spChg chg="mod">
          <ac:chgData name="William Roosa" userId="b17c6545b7781650" providerId="LiveId" clId="{157953B5-1CA5-415C-B9F5-C4D68C951E15}" dt="2024-10-17T15:25:25.402" v="15738" actId="1076"/>
          <ac:spMkLst>
            <pc:docMk/>
            <pc:sldMk cId="1316224910" sldId="284"/>
            <ac:spMk id="29" creationId="{43D13667-D908-6BAB-5E7B-C7CDE4B09D55}"/>
          </ac:spMkLst>
        </pc:spChg>
        <pc:spChg chg="mod">
          <ac:chgData name="William Roosa" userId="b17c6545b7781650" providerId="LiveId" clId="{157953B5-1CA5-415C-B9F5-C4D68C951E15}" dt="2024-10-17T15:24:46.039" v="15722" actId="1076"/>
          <ac:spMkLst>
            <pc:docMk/>
            <pc:sldMk cId="1316224910" sldId="284"/>
            <ac:spMk id="31" creationId="{C717C929-DD89-1C3A-01A3-F3411EFA01CF}"/>
          </ac:spMkLst>
        </pc:spChg>
        <pc:spChg chg="add del">
          <ac:chgData name="William Roosa" userId="b17c6545b7781650" providerId="LiveId" clId="{157953B5-1CA5-415C-B9F5-C4D68C951E15}" dt="2024-10-17T15:23:47.648" v="15698" actId="21"/>
          <ac:spMkLst>
            <pc:docMk/>
            <pc:sldMk cId="1316224910" sldId="284"/>
            <ac:spMk id="32" creationId="{35062EEE-CC60-B454-9EBF-9DAAA5C6AC74}"/>
          </ac:spMkLst>
        </pc:spChg>
        <pc:spChg chg="add del">
          <ac:chgData name="William Roosa" userId="b17c6545b7781650" providerId="LiveId" clId="{157953B5-1CA5-415C-B9F5-C4D68C951E15}" dt="2024-10-17T15:23:47.648" v="15698" actId="21"/>
          <ac:spMkLst>
            <pc:docMk/>
            <pc:sldMk cId="1316224910" sldId="284"/>
            <ac:spMk id="35" creationId="{229D38C4-97DE-CA98-50B4-0B89E10094C3}"/>
          </ac:spMkLst>
        </pc:spChg>
        <pc:spChg chg="add del">
          <ac:chgData name="William Roosa" userId="b17c6545b7781650" providerId="LiveId" clId="{157953B5-1CA5-415C-B9F5-C4D68C951E15}" dt="2024-10-17T15:23:24.794" v="15692" actId="21"/>
          <ac:spMkLst>
            <pc:docMk/>
            <pc:sldMk cId="1316224910" sldId="284"/>
            <ac:spMk id="43" creationId="{67C104C6-D071-82A7-AA62-5BC44E51993A}"/>
          </ac:spMkLst>
        </pc:spChg>
        <pc:picChg chg="mod">
          <ac:chgData name="William Roosa" userId="b17c6545b7781650" providerId="LiveId" clId="{157953B5-1CA5-415C-B9F5-C4D68C951E15}" dt="2024-10-17T15:25:33.360" v="15742" actId="1076"/>
          <ac:picMkLst>
            <pc:docMk/>
            <pc:sldMk cId="1316224910" sldId="284"/>
            <ac:picMk id="4" creationId="{2835C88D-1E3E-F07E-9B2F-07811925CADB}"/>
          </ac:picMkLst>
        </pc:picChg>
        <pc:picChg chg="mod">
          <ac:chgData name="William Roosa" userId="b17c6545b7781650" providerId="LiveId" clId="{157953B5-1CA5-415C-B9F5-C4D68C951E15}" dt="2024-10-17T15:25:41.916" v="15746" actId="1076"/>
          <ac:picMkLst>
            <pc:docMk/>
            <pc:sldMk cId="1316224910" sldId="284"/>
            <ac:picMk id="6" creationId="{4853C627-1FE4-28A2-E480-5C5C839FCA9A}"/>
          </ac:picMkLst>
        </pc:picChg>
        <pc:picChg chg="mod">
          <ac:chgData name="William Roosa" userId="b17c6545b7781650" providerId="LiveId" clId="{157953B5-1CA5-415C-B9F5-C4D68C951E15}" dt="2024-10-17T15:25:29.756" v="15740" actId="1076"/>
          <ac:picMkLst>
            <pc:docMk/>
            <pc:sldMk cId="1316224910" sldId="284"/>
            <ac:picMk id="8" creationId="{4AB8C3EA-1875-BAB5-0403-F556E9C6E01D}"/>
          </ac:picMkLst>
        </pc:picChg>
        <pc:picChg chg="mod">
          <ac:chgData name="William Roosa" userId="b17c6545b7781650" providerId="LiveId" clId="{157953B5-1CA5-415C-B9F5-C4D68C951E15}" dt="2024-10-17T15:25:27.894" v="15739" actId="1076"/>
          <ac:picMkLst>
            <pc:docMk/>
            <pc:sldMk cId="1316224910" sldId="284"/>
            <ac:picMk id="10" creationId="{846C0249-95E5-4F3F-ED19-18DA3F24A7D1}"/>
          </ac:picMkLst>
        </pc:picChg>
        <pc:picChg chg="mod">
          <ac:chgData name="William Roosa" userId="b17c6545b7781650" providerId="LiveId" clId="{157953B5-1CA5-415C-B9F5-C4D68C951E15}" dt="2024-10-17T15:25:21.825" v="15736" actId="1076"/>
          <ac:picMkLst>
            <pc:docMk/>
            <pc:sldMk cId="1316224910" sldId="284"/>
            <ac:picMk id="12" creationId="{EEC250A2-6CB3-3B57-E438-76182F061CD8}"/>
          </ac:picMkLst>
        </pc:picChg>
        <pc:picChg chg="mod">
          <ac:chgData name="William Roosa" userId="b17c6545b7781650" providerId="LiveId" clId="{157953B5-1CA5-415C-B9F5-C4D68C951E15}" dt="2024-10-17T15:25:20.506" v="15735" actId="1076"/>
          <ac:picMkLst>
            <pc:docMk/>
            <pc:sldMk cId="1316224910" sldId="284"/>
            <ac:picMk id="14" creationId="{EE12AE6C-CF4F-0115-AD1F-BC72B00EC9B2}"/>
          </ac:picMkLst>
        </pc:picChg>
        <pc:picChg chg="mod">
          <ac:chgData name="William Roosa" userId="b17c6545b7781650" providerId="LiveId" clId="{157953B5-1CA5-415C-B9F5-C4D68C951E15}" dt="2024-10-17T15:25:18.393" v="15734" actId="1076"/>
          <ac:picMkLst>
            <pc:docMk/>
            <pc:sldMk cId="1316224910" sldId="284"/>
            <ac:picMk id="16" creationId="{AF8285AC-1329-3388-188E-5D9133CA627C}"/>
          </ac:picMkLst>
        </pc:picChg>
        <pc:picChg chg="mod">
          <ac:chgData name="William Roosa" userId="b17c6545b7781650" providerId="LiveId" clId="{157953B5-1CA5-415C-B9F5-C4D68C951E15}" dt="2024-10-17T15:24:42.294" v="15721" actId="1076"/>
          <ac:picMkLst>
            <pc:docMk/>
            <pc:sldMk cId="1316224910" sldId="284"/>
            <ac:picMk id="18" creationId="{6F6ACF8B-F3B3-EFB9-1AE8-D094E25DECB7}"/>
          </ac:picMkLst>
        </pc:picChg>
        <pc:picChg chg="mod">
          <ac:chgData name="William Roosa" userId="b17c6545b7781650" providerId="LiveId" clId="{157953B5-1CA5-415C-B9F5-C4D68C951E15}" dt="2024-10-17T15:24:40.216" v="15720" actId="1076"/>
          <ac:picMkLst>
            <pc:docMk/>
            <pc:sldMk cId="1316224910" sldId="284"/>
            <ac:picMk id="20" creationId="{83C84E97-F62F-61BD-172A-FE940516B1D0}"/>
          </ac:picMkLst>
        </pc:picChg>
        <pc:picChg chg="mod">
          <ac:chgData name="William Roosa" userId="b17c6545b7781650" providerId="LiveId" clId="{157953B5-1CA5-415C-B9F5-C4D68C951E15}" dt="2024-10-17T15:24:38.693" v="15719" actId="1076"/>
          <ac:picMkLst>
            <pc:docMk/>
            <pc:sldMk cId="1316224910" sldId="284"/>
            <ac:picMk id="22" creationId="{5CDBD902-8542-3944-5E37-8C4D80A094E3}"/>
          </ac:picMkLst>
        </pc:picChg>
        <pc:picChg chg="add del">
          <ac:chgData name="William Roosa" userId="b17c6545b7781650" providerId="LiveId" clId="{157953B5-1CA5-415C-B9F5-C4D68C951E15}" dt="2024-10-17T15:23:47.648" v="15698" actId="21"/>
          <ac:picMkLst>
            <pc:docMk/>
            <pc:sldMk cId="1316224910" sldId="284"/>
            <ac:picMk id="24" creationId="{962D3B4B-BE37-2015-6548-5A332E471967}"/>
          </ac:picMkLst>
        </pc:picChg>
        <pc:picChg chg="add del">
          <ac:chgData name="William Roosa" userId="b17c6545b7781650" providerId="LiveId" clId="{157953B5-1CA5-415C-B9F5-C4D68C951E15}" dt="2024-10-17T15:23:47.648" v="15698" actId="21"/>
          <ac:picMkLst>
            <pc:docMk/>
            <pc:sldMk cId="1316224910" sldId="284"/>
            <ac:picMk id="26" creationId="{9DC39433-C92A-2C73-E21A-01675753A7FF}"/>
          </ac:picMkLst>
        </pc:picChg>
        <pc:picChg chg="mod">
          <ac:chgData name="William Roosa" userId="b17c6545b7781650" providerId="LiveId" clId="{157953B5-1CA5-415C-B9F5-C4D68C951E15}" dt="2024-10-17T15:25:23.056" v="15737" actId="1076"/>
          <ac:picMkLst>
            <pc:docMk/>
            <pc:sldMk cId="1316224910" sldId="284"/>
            <ac:picMk id="30" creationId="{0C57F340-CE76-A5C8-361D-7EA07450FD95}"/>
          </ac:picMkLst>
        </pc:picChg>
        <pc:picChg chg="add del">
          <ac:chgData name="William Roosa" userId="b17c6545b7781650" providerId="LiveId" clId="{157953B5-1CA5-415C-B9F5-C4D68C951E15}" dt="2024-10-17T15:23:47.648" v="15698" actId="21"/>
          <ac:picMkLst>
            <pc:docMk/>
            <pc:sldMk cId="1316224910" sldId="284"/>
            <ac:picMk id="34" creationId="{9CF6856E-A4D7-C990-5017-96CC42AB806F}"/>
          </ac:picMkLst>
        </pc:picChg>
        <pc:picChg chg="add del">
          <ac:chgData name="William Roosa" userId="b17c6545b7781650" providerId="LiveId" clId="{157953B5-1CA5-415C-B9F5-C4D68C951E15}" dt="2024-10-17T15:23:47.648" v="15698" actId="21"/>
          <ac:picMkLst>
            <pc:docMk/>
            <pc:sldMk cId="1316224910" sldId="284"/>
            <ac:picMk id="37" creationId="{D08216B2-2E30-8604-F0C5-AF4CD28A187E}"/>
          </ac:picMkLst>
        </pc:picChg>
        <pc:picChg chg="add del">
          <ac:chgData name="William Roosa" userId="b17c6545b7781650" providerId="LiveId" clId="{157953B5-1CA5-415C-B9F5-C4D68C951E15}" dt="2024-10-17T15:23:47.648" v="15698" actId="21"/>
          <ac:picMkLst>
            <pc:docMk/>
            <pc:sldMk cId="1316224910" sldId="284"/>
            <ac:picMk id="39" creationId="{8EA5740B-AE49-98D3-538A-4B1E991CA917}"/>
          </ac:picMkLst>
        </pc:picChg>
        <pc:picChg chg="add del">
          <ac:chgData name="William Roosa" userId="b17c6545b7781650" providerId="LiveId" clId="{157953B5-1CA5-415C-B9F5-C4D68C951E15}" dt="2024-10-17T15:23:47.648" v="15698" actId="21"/>
          <ac:picMkLst>
            <pc:docMk/>
            <pc:sldMk cId="1316224910" sldId="284"/>
            <ac:picMk id="42" creationId="{86B5C465-238F-8497-38B7-A9B436A35832}"/>
          </ac:picMkLst>
        </pc:picChg>
        <pc:picChg chg="add del">
          <ac:chgData name="William Roosa" userId="b17c6545b7781650" providerId="LiveId" clId="{157953B5-1CA5-415C-B9F5-C4D68C951E15}" dt="2024-10-17T15:23:24.794" v="15692" actId="21"/>
          <ac:picMkLst>
            <pc:docMk/>
            <pc:sldMk cId="1316224910" sldId="284"/>
            <ac:picMk id="44" creationId="{74EE47A5-8A3F-F3EF-E561-00C7936AFC4E}"/>
          </ac:picMkLst>
        </pc:picChg>
      </pc:sldChg>
      <pc:sldChg chg="modSp mod">
        <pc:chgData name="William Roosa" userId="b17c6545b7781650" providerId="LiveId" clId="{157953B5-1CA5-415C-B9F5-C4D68C951E15}" dt="2024-10-01T13:06:40.993" v="0" actId="27107"/>
        <pc:sldMkLst>
          <pc:docMk/>
          <pc:sldMk cId="3742131610" sldId="296"/>
        </pc:sldMkLst>
        <pc:spChg chg="mod">
          <ac:chgData name="William Roosa" userId="b17c6545b7781650" providerId="LiveId" clId="{157953B5-1CA5-415C-B9F5-C4D68C951E15}" dt="2024-10-01T13:06:40.993" v="0" actId="27107"/>
          <ac:spMkLst>
            <pc:docMk/>
            <pc:sldMk cId="3742131610" sldId="296"/>
            <ac:spMk id="6" creationId="{1049ACF9-2512-C2FB-1C33-1F6AFF39678A}"/>
          </ac:spMkLst>
        </pc:spChg>
      </pc:sldChg>
      <pc:sldChg chg="addSp delSp modSp new mod">
        <pc:chgData name="William Roosa" userId="b17c6545b7781650" providerId="LiveId" clId="{157953B5-1CA5-415C-B9F5-C4D68C951E15}" dt="2024-10-02T00:15:52.691" v="446" actId="1076"/>
        <pc:sldMkLst>
          <pc:docMk/>
          <pc:sldMk cId="3887833642" sldId="300"/>
        </pc:sldMkLst>
        <pc:spChg chg="add mod">
          <ac:chgData name="William Roosa" userId="b17c6545b7781650" providerId="LiveId" clId="{157953B5-1CA5-415C-B9F5-C4D68C951E15}" dt="2024-10-02T00:09:02.025" v="29" actId="1076"/>
          <ac:spMkLst>
            <pc:docMk/>
            <pc:sldMk cId="3887833642" sldId="300"/>
            <ac:spMk id="6" creationId="{591F0503-2539-F0E9-862B-F10C0D62882F}"/>
          </ac:spMkLst>
        </pc:spChg>
        <pc:spChg chg="add mod">
          <ac:chgData name="William Roosa" userId="b17c6545b7781650" providerId="LiveId" clId="{157953B5-1CA5-415C-B9F5-C4D68C951E15}" dt="2024-10-02T00:14:11.369" v="204" actId="1076"/>
          <ac:spMkLst>
            <pc:docMk/>
            <pc:sldMk cId="3887833642" sldId="300"/>
            <ac:spMk id="19" creationId="{A720E88A-F74B-DC55-7272-7F66402E9515}"/>
          </ac:spMkLst>
        </pc:spChg>
        <pc:spChg chg="add mod">
          <ac:chgData name="William Roosa" userId="b17c6545b7781650" providerId="LiveId" clId="{157953B5-1CA5-415C-B9F5-C4D68C951E15}" dt="2024-10-02T00:15:52.691" v="446" actId="1076"/>
          <ac:spMkLst>
            <pc:docMk/>
            <pc:sldMk cId="3887833642" sldId="300"/>
            <ac:spMk id="20" creationId="{DE66768B-B20D-3082-8BCC-DD01ED85A75B}"/>
          </ac:spMkLst>
        </pc:spChg>
        <pc:picChg chg="add del">
          <ac:chgData name="William Roosa" userId="b17c6545b7781650" providerId="LiveId" clId="{157953B5-1CA5-415C-B9F5-C4D68C951E15}" dt="2024-10-02T00:07:00.271" v="5" actId="478"/>
          <ac:picMkLst>
            <pc:docMk/>
            <pc:sldMk cId="3887833642" sldId="300"/>
            <ac:picMk id="3" creationId="{182B5581-30BE-4EE0-B9B3-63D253DEE70F}"/>
          </ac:picMkLst>
        </pc:picChg>
        <pc:picChg chg="add mod">
          <ac:chgData name="William Roosa" userId="b17c6545b7781650" providerId="LiveId" clId="{157953B5-1CA5-415C-B9F5-C4D68C951E15}" dt="2024-10-02T00:15:47.081" v="445" actId="1076"/>
          <ac:picMkLst>
            <pc:docMk/>
            <pc:sldMk cId="3887833642" sldId="300"/>
            <ac:picMk id="5" creationId="{E8C4A491-22E0-ED15-6180-F962EFAD7F3A}"/>
          </ac:picMkLst>
        </pc:picChg>
        <pc:picChg chg="add mod">
          <ac:chgData name="William Roosa" userId="b17c6545b7781650" providerId="LiveId" clId="{157953B5-1CA5-415C-B9F5-C4D68C951E15}" dt="2024-10-02T00:09:32.693" v="33" actId="1076"/>
          <ac:picMkLst>
            <pc:docMk/>
            <pc:sldMk cId="3887833642" sldId="300"/>
            <ac:picMk id="8" creationId="{DC61DAA9-8297-2733-1D55-B049101814A0}"/>
          </ac:picMkLst>
        </pc:picChg>
        <pc:picChg chg="add del">
          <ac:chgData name="William Roosa" userId="b17c6545b7781650" providerId="LiveId" clId="{157953B5-1CA5-415C-B9F5-C4D68C951E15}" dt="2024-10-02T00:10:37.625" v="35" actId="478"/>
          <ac:picMkLst>
            <pc:docMk/>
            <pc:sldMk cId="3887833642" sldId="300"/>
            <ac:picMk id="10" creationId="{45F1839D-F7E4-9777-619C-D29474BFBC37}"/>
          </ac:picMkLst>
        </pc:picChg>
        <pc:picChg chg="add mod">
          <ac:chgData name="William Roosa" userId="b17c6545b7781650" providerId="LiveId" clId="{157953B5-1CA5-415C-B9F5-C4D68C951E15}" dt="2024-10-02T00:11:04.798" v="37" actId="1076"/>
          <ac:picMkLst>
            <pc:docMk/>
            <pc:sldMk cId="3887833642" sldId="300"/>
            <ac:picMk id="12" creationId="{E33C65B8-C6B3-57E2-79C8-4FFF862EEDE4}"/>
          </ac:picMkLst>
        </pc:picChg>
        <pc:picChg chg="add mod">
          <ac:chgData name="William Roosa" userId="b17c6545b7781650" providerId="LiveId" clId="{157953B5-1CA5-415C-B9F5-C4D68C951E15}" dt="2024-10-02T00:12:34.280" v="51" actId="1076"/>
          <ac:picMkLst>
            <pc:docMk/>
            <pc:sldMk cId="3887833642" sldId="300"/>
            <ac:picMk id="14" creationId="{17B2354C-5931-B15E-8F47-2C33F0CFAFB6}"/>
          </ac:picMkLst>
        </pc:picChg>
        <pc:picChg chg="add mod">
          <ac:chgData name="William Roosa" userId="b17c6545b7781650" providerId="LiveId" clId="{157953B5-1CA5-415C-B9F5-C4D68C951E15}" dt="2024-10-02T00:12:38.016" v="53" actId="1076"/>
          <ac:picMkLst>
            <pc:docMk/>
            <pc:sldMk cId="3887833642" sldId="300"/>
            <ac:picMk id="16" creationId="{898B34E0-EE1B-7D31-60CF-23D2617EDD54}"/>
          </ac:picMkLst>
        </pc:picChg>
        <pc:picChg chg="add mod">
          <ac:chgData name="William Roosa" userId="b17c6545b7781650" providerId="LiveId" clId="{157953B5-1CA5-415C-B9F5-C4D68C951E15}" dt="2024-10-02T00:12:36.631" v="52" actId="1076"/>
          <ac:picMkLst>
            <pc:docMk/>
            <pc:sldMk cId="3887833642" sldId="300"/>
            <ac:picMk id="18" creationId="{C9C4EF92-8E38-F6BF-A47C-5F3E3F234C04}"/>
          </ac:picMkLst>
        </pc:picChg>
      </pc:sldChg>
      <pc:sldChg chg="addSp delSp modSp new mod">
        <pc:chgData name="William Roosa" userId="b17c6545b7781650" providerId="LiveId" clId="{157953B5-1CA5-415C-B9F5-C4D68C951E15}" dt="2024-10-12T22:01:47.914" v="8267" actId="1076"/>
        <pc:sldMkLst>
          <pc:docMk/>
          <pc:sldMk cId="904565675" sldId="301"/>
        </pc:sldMkLst>
        <pc:spChg chg="add mod">
          <ac:chgData name="William Roosa" userId="b17c6545b7781650" providerId="LiveId" clId="{157953B5-1CA5-415C-B9F5-C4D68C951E15}" dt="2024-10-02T00:17:46.545" v="508" actId="20577"/>
          <ac:spMkLst>
            <pc:docMk/>
            <pc:sldMk cId="904565675" sldId="301"/>
            <ac:spMk id="2" creationId="{198FACB2-54B1-F413-809F-51CBEC6583DE}"/>
          </ac:spMkLst>
        </pc:spChg>
        <pc:spChg chg="add mod">
          <ac:chgData name="William Roosa" userId="b17c6545b7781650" providerId="LiveId" clId="{157953B5-1CA5-415C-B9F5-C4D68C951E15}" dt="2024-10-02T00:20:06.076" v="629" actId="1076"/>
          <ac:spMkLst>
            <pc:docMk/>
            <pc:sldMk cId="904565675" sldId="301"/>
            <ac:spMk id="3" creationId="{8361BA7D-DA4B-E3EF-76A5-5CA3FBD06A0D}"/>
          </ac:spMkLst>
        </pc:spChg>
        <pc:spChg chg="add del mod">
          <ac:chgData name="William Roosa" userId="b17c6545b7781650" providerId="LiveId" clId="{157953B5-1CA5-415C-B9F5-C4D68C951E15}" dt="2024-10-12T21:57:27.094" v="8038" actId="21"/>
          <ac:spMkLst>
            <pc:docMk/>
            <pc:sldMk cId="904565675" sldId="301"/>
            <ac:spMk id="4" creationId="{2FA57D8F-3041-C05D-6F1B-FDBBDC45AE6E}"/>
          </ac:spMkLst>
        </pc:spChg>
        <pc:spChg chg="add del mod">
          <ac:chgData name="William Roosa" userId="b17c6545b7781650" providerId="LiveId" clId="{157953B5-1CA5-415C-B9F5-C4D68C951E15}" dt="2024-10-12T21:57:27.094" v="8038" actId="21"/>
          <ac:spMkLst>
            <pc:docMk/>
            <pc:sldMk cId="904565675" sldId="301"/>
            <ac:spMk id="6" creationId="{0E031E85-44B8-5AC7-F724-709C9A7C1E4C}"/>
          </ac:spMkLst>
        </pc:spChg>
        <pc:spChg chg="add del mod">
          <ac:chgData name="William Roosa" userId="b17c6545b7781650" providerId="LiveId" clId="{157953B5-1CA5-415C-B9F5-C4D68C951E15}" dt="2024-10-12T21:57:27.094" v="8038" actId="21"/>
          <ac:spMkLst>
            <pc:docMk/>
            <pc:sldMk cId="904565675" sldId="301"/>
            <ac:spMk id="8" creationId="{DB8A036B-2FD0-C270-79A5-C59E56D48919}"/>
          </ac:spMkLst>
        </pc:spChg>
        <pc:spChg chg="add del mod">
          <ac:chgData name="William Roosa" userId="b17c6545b7781650" providerId="LiveId" clId="{157953B5-1CA5-415C-B9F5-C4D68C951E15}" dt="2024-10-12T21:57:27.094" v="8038" actId="21"/>
          <ac:spMkLst>
            <pc:docMk/>
            <pc:sldMk cId="904565675" sldId="301"/>
            <ac:spMk id="10" creationId="{32086FAD-9062-9B5B-BA91-CEF8AC6FB5E7}"/>
          </ac:spMkLst>
        </pc:spChg>
        <pc:spChg chg="add mod">
          <ac:chgData name="William Roosa" userId="b17c6545b7781650" providerId="LiveId" clId="{157953B5-1CA5-415C-B9F5-C4D68C951E15}" dt="2024-10-12T21:26:29.894" v="6144" actId="1076"/>
          <ac:spMkLst>
            <pc:docMk/>
            <pc:sldMk cId="904565675" sldId="301"/>
            <ac:spMk id="11" creationId="{0044A141-FA6C-5D7B-FE30-DAC0B0007271}"/>
          </ac:spMkLst>
        </pc:spChg>
        <pc:spChg chg="add del mod">
          <ac:chgData name="William Roosa" userId="b17c6545b7781650" providerId="LiveId" clId="{157953B5-1CA5-415C-B9F5-C4D68C951E15}" dt="2024-10-12T21:57:27.094" v="8038" actId="21"/>
          <ac:spMkLst>
            <pc:docMk/>
            <pc:sldMk cId="904565675" sldId="301"/>
            <ac:spMk id="13" creationId="{4866E093-3A68-1B48-F4E9-AAFC87980CED}"/>
          </ac:spMkLst>
        </pc:spChg>
        <pc:spChg chg="add del mod">
          <ac:chgData name="William Roosa" userId="b17c6545b7781650" providerId="LiveId" clId="{157953B5-1CA5-415C-B9F5-C4D68C951E15}" dt="2024-10-12T21:57:27.094" v="8038" actId="21"/>
          <ac:spMkLst>
            <pc:docMk/>
            <pc:sldMk cId="904565675" sldId="301"/>
            <ac:spMk id="14" creationId="{1AB2C30D-6B23-8A34-940C-E602A1EB5FE5}"/>
          </ac:spMkLst>
        </pc:spChg>
        <pc:spChg chg="add del mod">
          <ac:chgData name="William Roosa" userId="b17c6545b7781650" providerId="LiveId" clId="{157953B5-1CA5-415C-B9F5-C4D68C951E15}" dt="2024-10-12T21:57:27.094" v="8038" actId="21"/>
          <ac:spMkLst>
            <pc:docMk/>
            <pc:sldMk cId="904565675" sldId="301"/>
            <ac:spMk id="19" creationId="{6D22B3C3-2CDD-8A42-C144-E765762E941D}"/>
          </ac:spMkLst>
        </pc:spChg>
        <pc:spChg chg="add del mod">
          <ac:chgData name="William Roosa" userId="b17c6545b7781650" providerId="LiveId" clId="{157953B5-1CA5-415C-B9F5-C4D68C951E15}" dt="2024-10-12T21:57:27.094" v="8038" actId="21"/>
          <ac:spMkLst>
            <pc:docMk/>
            <pc:sldMk cId="904565675" sldId="301"/>
            <ac:spMk id="20" creationId="{8C2403E9-670B-BCB2-C531-680FFFB52225}"/>
          </ac:spMkLst>
        </pc:spChg>
        <pc:spChg chg="add mod">
          <ac:chgData name="William Roosa" userId="b17c6545b7781650" providerId="LiveId" clId="{157953B5-1CA5-415C-B9F5-C4D68C951E15}" dt="2024-10-12T21:58:10.159" v="8050" actId="1076"/>
          <ac:spMkLst>
            <pc:docMk/>
            <pc:sldMk cId="904565675" sldId="301"/>
            <ac:spMk id="23" creationId="{120B1993-562A-7D42-7422-CF5705D433F1}"/>
          </ac:spMkLst>
        </pc:spChg>
        <pc:spChg chg="add mod">
          <ac:chgData name="William Roosa" userId="b17c6545b7781650" providerId="LiveId" clId="{157953B5-1CA5-415C-B9F5-C4D68C951E15}" dt="2024-10-12T21:58:10.159" v="8050" actId="1076"/>
          <ac:spMkLst>
            <pc:docMk/>
            <pc:sldMk cId="904565675" sldId="301"/>
            <ac:spMk id="26" creationId="{B761C564-2B6C-BF17-8F26-B4F6ACC1CC10}"/>
          </ac:spMkLst>
        </pc:spChg>
        <pc:spChg chg="add mod">
          <ac:chgData name="William Roosa" userId="b17c6545b7781650" providerId="LiveId" clId="{157953B5-1CA5-415C-B9F5-C4D68C951E15}" dt="2024-10-12T21:58:10.159" v="8050" actId="1076"/>
          <ac:spMkLst>
            <pc:docMk/>
            <pc:sldMk cId="904565675" sldId="301"/>
            <ac:spMk id="28" creationId="{B7162905-704E-B194-329F-31457CA984FE}"/>
          </ac:spMkLst>
        </pc:spChg>
        <pc:spChg chg="add del mod">
          <ac:chgData name="William Roosa" userId="b17c6545b7781650" providerId="LiveId" clId="{157953B5-1CA5-415C-B9F5-C4D68C951E15}" dt="2024-10-12T21:58:10.159" v="8050" actId="1076"/>
          <ac:spMkLst>
            <pc:docMk/>
            <pc:sldMk cId="904565675" sldId="301"/>
            <ac:spMk id="29" creationId="{237E957D-6454-2884-04F5-8161C6B924B6}"/>
          </ac:spMkLst>
        </pc:spChg>
        <pc:spChg chg="add mod">
          <ac:chgData name="William Roosa" userId="b17c6545b7781650" providerId="LiveId" clId="{157953B5-1CA5-415C-B9F5-C4D68C951E15}" dt="2024-10-12T21:58:10.159" v="8050" actId="1076"/>
          <ac:spMkLst>
            <pc:docMk/>
            <pc:sldMk cId="904565675" sldId="301"/>
            <ac:spMk id="30" creationId="{422A1EB0-4D05-BB3C-4DA8-DAD96ABDFCD0}"/>
          </ac:spMkLst>
        </pc:spChg>
        <pc:spChg chg="add mod">
          <ac:chgData name="William Roosa" userId="b17c6545b7781650" providerId="LiveId" clId="{157953B5-1CA5-415C-B9F5-C4D68C951E15}" dt="2024-10-12T21:58:10.159" v="8050" actId="1076"/>
          <ac:spMkLst>
            <pc:docMk/>
            <pc:sldMk cId="904565675" sldId="301"/>
            <ac:spMk id="33" creationId="{A521993A-7411-7E81-4D7C-4312F9F2DF01}"/>
          </ac:spMkLst>
        </pc:spChg>
        <pc:spChg chg="add mod">
          <ac:chgData name="William Roosa" userId="b17c6545b7781650" providerId="LiveId" clId="{157953B5-1CA5-415C-B9F5-C4D68C951E15}" dt="2024-10-12T21:58:10.159" v="8050" actId="1076"/>
          <ac:spMkLst>
            <pc:docMk/>
            <pc:sldMk cId="904565675" sldId="301"/>
            <ac:spMk id="35" creationId="{43C17766-F010-7E7F-820E-B317AF7D45CA}"/>
          </ac:spMkLst>
        </pc:spChg>
        <pc:spChg chg="add mod">
          <ac:chgData name="William Roosa" userId="b17c6545b7781650" providerId="LiveId" clId="{157953B5-1CA5-415C-B9F5-C4D68C951E15}" dt="2024-10-12T21:58:10.159" v="8050" actId="1076"/>
          <ac:spMkLst>
            <pc:docMk/>
            <pc:sldMk cId="904565675" sldId="301"/>
            <ac:spMk id="36" creationId="{DA026B37-6C6C-35AF-E71F-5D79192A59CB}"/>
          </ac:spMkLst>
        </pc:spChg>
        <pc:spChg chg="add mod">
          <ac:chgData name="William Roosa" userId="b17c6545b7781650" providerId="LiveId" clId="{157953B5-1CA5-415C-B9F5-C4D68C951E15}" dt="2024-10-12T21:58:10.159" v="8050" actId="1076"/>
          <ac:spMkLst>
            <pc:docMk/>
            <pc:sldMk cId="904565675" sldId="301"/>
            <ac:spMk id="37" creationId="{3D335525-336F-88D8-2806-FCBCB3647CA2}"/>
          </ac:spMkLst>
        </pc:spChg>
        <pc:spChg chg="add mod">
          <ac:chgData name="William Roosa" userId="b17c6545b7781650" providerId="LiveId" clId="{157953B5-1CA5-415C-B9F5-C4D68C951E15}" dt="2024-10-12T21:59:40.973" v="8234" actId="1076"/>
          <ac:spMkLst>
            <pc:docMk/>
            <pc:sldMk cId="904565675" sldId="301"/>
            <ac:spMk id="39" creationId="{C654396D-1163-8A50-4BE4-76F4678B628F}"/>
          </ac:spMkLst>
        </pc:spChg>
        <pc:spChg chg="add mod">
          <ac:chgData name="William Roosa" userId="b17c6545b7781650" providerId="LiveId" clId="{157953B5-1CA5-415C-B9F5-C4D68C951E15}" dt="2024-10-12T21:59:44.425" v="8235" actId="1076"/>
          <ac:spMkLst>
            <pc:docMk/>
            <pc:sldMk cId="904565675" sldId="301"/>
            <ac:spMk id="41" creationId="{07B133B1-092D-C06D-E5C8-BEA2CF1617B7}"/>
          </ac:spMkLst>
        </pc:spChg>
        <pc:spChg chg="add mod">
          <ac:chgData name="William Roosa" userId="b17c6545b7781650" providerId="LiveId" clId="{157953B5-1CA5-415C-B9F5-C4D68C951E15}" dt="2024-10-12T22:00:08.091" v="8238" actId="1076"/>
          <ac:spMkLst>
            <pc:docMk/>
            <pc:sldMk cId="904565675" sldId="301"/>
            <ac:spMk id="42" creationId="{4866E093-3A68-1B48-F4E9-AAFC87980CED}"/>
          </ac:spMkLst>
        </pc:spChg>
        <pc:spChg chg="add mod">
          <ac:chgData name="William Roosa" userId="b17c6545b7781650" providerId="LiveId" clId="{157953B5-1CA5-415C-B9F5-C4D68C951E15}" dt="2024-10-12T22:00:18.115" v="8241" actId="1076"/>
          <ac:spMkLst>
            <pc:docMk/>
            <pc:sldMk cId="904565675" sldId="301"/>
            <ac:spMk id="47" creationId="{1AB2C30D-6B23-8A34-940C-E602A1EB5FE5}"/>
          </ac:spMkLst>
        </pc:spChg>
        <pc:spChg chg="add mod">
          <ac:chgData name="William Roosa" userId="b17c6545b7781650" providerId="LiveId" clId="{157953B5-1CA5-415C-B9F5-C4D68C951E15}" dt="2024-10-12T22:01:32.921" v="8264" actId="1076"/>
          <ac:spMkLst>
            <pc:docMk/>
            <pc:sldMk cId="904565675" sldId="301"/>
            <ac:spMk id="50" creationId="{237E957D-6454-2884-04F5-8161C6B924B6}"/>
          </ac:spMkLst>
        </pc:spChg>
        <pc:spChg chg="add mod">
          <ac:chgData name="William Roosa" userId="b17c6545b7781650" providerId="LiveId" clId="{157953B5-1CA5-415C-B9F5-C4D68C951E15}" dt="2024-10-12T22:01:32.921" v="8264" actId="1076"/>
          <ac:spMkLst>
            <pc:docMk/>
            <pc:sldMk cId="904565675" sldId="301"/>
            <ac:spMk id="51" creationId="{422A1EB0-4D05-BB3C-4DA8-DAD96ABDFCD0}"/>
          </ac:spMkLst>
        </pc:spChg>
        <pc:spChg chg="add mod">
          <ac:chgData name="William Roosa" userId="b17c6545b7781650" providerId="LiveId" clId="{157953B5-1CA5-415C-B9F5-C4D68C951E15}" dt="2024-10-12T22:01:32.921" v="8264" actId="1076"/>
          <ac:spMkLst>
            <pc:docMk/>
            <pc:sldMk cId="904565675" sldId="301"/>
            <ac:spMk id="53" creationId="{A521993A-7411-7E81-4D7C-4312F9F2DF01}"/>
          </ac:spMkLst>
        </pc:spChg>
        <pc:spChg chg="add mod">
          <ac:chgData name="William Roosa" userId="b17c6545b7781650" providerId="LiveId" clId="{157953B5-1CA5-415C-B9F5-C4D68C951E15}" dt="2024-10-12T22:01:32.921" v="8264" actId="1076"/>
          <ac:spMkLst>
            <pc:docMk/>
            <pc:sldMk cId="904565675" sldId="301"/>
            <ac:spMk id="55" creationId="{43C17766-F010-7E7F-820E-B317AF7D45CA}"/>
          </ac:spMkLst>
        </pc:spChg>
        <pc:spChg chg="add mod">
          <ac:chgData name="William Roosa" userId="b17c6545b7781650" providerId="LiveId" clId="{157953B5-1CA5-415C-B9F5-C4D68C951E15}" dt="2024-10-12T22:01:47.914" v="8267" actId="1076"/>
          <ac:spMkLst>
            <pc:docMk/>
            <pc:sldMk cId="904565675" sldId="301"/>
            <ac:spMk id="57" creationId="{DA026B37-6C6C-35AF-E71F-5D79192A59CB}"/>
          </ac:spMkLst>
        </pc:spChg>
        <pc:picChg chg="add del mod">
          <ac:chgData name="William Roosa" userId="b17c6545b7781650" providerId="LiveId" clId="{157953B5-1CA5-415C-B9F5-C4D68C951E15}" dt="2024-10-12T21:57:27.094" v="8038" actId="21"/>
          <ac:picMkLst>
            <pc:docMk/>
            <pc:sldMk cId="904565675" sldId="301"/>
            <ac:picMk id="5" creationId="{E56ECAF8-B13D-B574-DFDD-130E9FBCF743}"/>
          </ac:picMkLst>
        </pc:picChg>
        <pc:picChg chg="add del mod">
          <ac:chgData name="William Roosa" userId="b17c6545b7781650" providerId="LiveId" clId="{157953B5-1CA5-415C-B9F5-C4D68C951E15}" dt="2024-10-12T21:57:27.094" v="8038" actId="21"/>
          <ac:picMkLst>
            <pc:docMk/>
            <pc:sldMk cId="904565675" sldId="301"/>
            <ac:picMk id="7" creationId="{9A47D459-4B33-783B-3213-B9B32E1033AF}"/>
          </ac:picMkLst>
        </pc:picChg>
        <pc:picChg chg="add del mod">
          <ac:chgData name="William Roosa" userId="b17c6545b7781650" providerId="LiveId" clId="{157953B5-1CA5-415C-B9F5-C4D68C951E15}" dt="2024-10-12T21:57:27.094" v="8038" actId="21"/>
          <ac:picMkLst>
            <pc:docMk/>
            <pc:sldMk cId="904565675" sldId="301"/>
            <ac:picMk id="9" creationId="{8B6802AE-0CF7-8752-F5FC-6CB584373127}"/>
          </ac:picMkLst>
        </pc:picChg>
        <pc:picChg chg="add del mod">
          <ac:chgData name="William Roosa" userId="b17c6545b7781650" providerId="LiveId" clId="{157953B5-1CA5-415C-B9F5-C4D68C951E15}" dt="2024-10-12T21:57:27.094" v="8038" actId="21"/>
          <ac:picMkLst>
            <pc:docMk/>
            <pc:sldMk cId="904565675" sldId="301"/>
            <ac:picMk id="12" creationId="{588D6FA8-2191-EDB8-17A0-994242FD4EBF}"/>
          </ac:picMkLst>
        </pc:picChg>
        <pc:picChg chg="add del mod">
          <ac:chgData name="William Roosa" userId="b17c6545b7781650" providerId="LiveId" clId="{157953B5-1CA5-415C-B9F5-C4D68C951E15}" dt="2024-10-12T21:57:27.094" v="8038" actId="21"/>
          <ac:picMkLst>
            <pc:docMk/>
            <pc:sldMk cId="904565675" sldId="301"/>
            <ac:picMk id="15" creationId="{2F1573E4-AE87-86BA-2972-16F0BF794C87}"/>
          </ac:picMkLst>
        </pc:picChg>
        <pc:picChg chg="add del mod">
          <ac:chgData name="William Roosa" userId="b17c6545b7781650" providerId="LiveId" clId="{157953B5-1CA5-415C-B9F5-C4D68C951E15}" dt="2024-10-12T21:57:27.094" v="8038" actId="21"/>
          <ac:picMkLst>
            <pc:docMk/>
            <pc:sldMk cId="904565675" sldId="301"/>
            <ac:picMk id="16" creationId="{616A06FF-B2A0-3141-FDB7-C804E8323CFF}"/>
          </ac:picMkLst>
        </pc:picChg>
        <pc:picChg chg="add del mod">
          <ac:chgData name="William Roosa" userId="b17c6545b7781650" providerId="LiveId" clId="{157953B5-1CA5-415C-B9F5-C4D68C951E15}" dt="2024-10-12T21:57:27.094" v="8038" actId="21"/>
          <ac:picMkLst>
            <pc:docMk/>
            <pc:sldMk cId="904565675" sldId="301"/>
            <ac:picMk id="17" creationId="{DC2BDAC7-0DAB-390B-1201-A8DC4C592BD4}"/>
          </ac:picMkLst>
        </pc:picChg>
        <pc:picChg chg="add del mod">
          <ac:chgData name="William Roosa" userId="b17c6545b7781650" providerId="LiveId" clId="{157953B5-1CA5-415C-B9F5-C4D68C951E15}" dt="2024-10-12T21:57:27.094" v="8038" actId="21"/>
          <ac:picMkLst>
            <pc:docMk/>
            <pc:sldMk cId="904565675" sldId="301"/>
            <ac:picMk id="18" creationId="{CD4EADF4-75B2-86C6-5574-B966D68E867E}"/>
          </ac:picMkLst>
        </pc:picChg>
        <pc:picChg chg="add mod">
          <ac:chgData name="William Roosa" userId="b17c6545b7781650" providerId="LiveId" clId="{157953B5-1CA5-415C-B9F5-C4D68C951E15}" dt="2024-10-12T21:58:10.159" v="8050" actId="1076"/>
          <ac:picMkLst>
            <pc:docMk/>
            <pc:sldMk cId="904565675" sldId="301"/>
            <ac:picMk id="21" creationId="{7E07F0B1-04B8-371C-C0CA-52BD77976F9F}"/>
          </ac:picMkLst>
        </pc:picChg>
        <pc:picChg chg="add mod">
          <ac:chgData name="William Roosa" userId="b17c6545b7781650" providerId="LiveId" clId="{157953B5-1CA5-415C-B9F5-C4D68C951E15}" dt="2024-10-12T21:58:10.159" v="8050" actId="1076"/>
          <ac:picMkLst>
            <pc:docMk/>
            <pc:sldMk cId="904565675" sldId="301"/>
            <ac:picMk id="22" creationId="{681D053E-BE55-0CAE-4F4A-1F0A87E06F30}"/>
          </ac:picMkLst>
        </pc:picChg>
        <pc:picChg chg="add mod">
          <ac:chgData name="William Roosa" userId="b17c6545b7781650" providerId="LiveId" clId="{157953B5-1CA5-415C-B9F5-C4D68C951E15}" dt="2024-10-12T21:58:10.159" v="8050" actId="1076"/>
          <ac:picMkLst>
            <pc:docMk/>
            <pc:sldMk cId="904565675" sldId="301"/>
            <ac:picMk id="24" creationId="{934EA6A4-2283-73FC-61FC-B799A2C0E880}"/>
          </ac:picMkLst>
        </pc:picChg>
        <pc:picChg chg="add mod">
          <ac:chgData name="William Roosa" userId="b17c6545b7781650" providerId="LiveId" clId="{157953B5-1CA5-415C-B9F5-C4D68C951E15}" dt="2024-10-12T21:58:10.159" v="8050" actId="1076"/>
          <ac:picMkLst>
            <pc:docMk/>
            <pc:sldMk cId="904565675" sldId="301"/>
            <ac:picMk id="25" creationId="{2BDDBA35-B84B-2CC2-9D2B-E37F7AA14D26}"/>
          </ac:picMkLst>
        </pc:picChg>
        <pc:picChg chg="add mod">
          <ac:chgData name="William Roosa" userId="b17c6545b7781650" providerId="LiveId" clId="{157953B5-1CA5-415C-B9F5-C4D68C951E15}" dt="2024-10-12T21:58:10.159" v="8050" actId="1076"/>
          <ac:picMkLst>
            <pc:docMk/>
            <pc:sldMk cId="904565675" sldId="301"/>
            <ac:picMk id="27" creationId="{D34DB4A2-820F-D4B3-C5F4-2DD95EE81587}"/>
          </ac:picMkLst>
        </pc:picChg>
        <pc:picChg chg="add mod">
          <ac:chgData name="William Roosa" userId="b17c6545b7781650" providerId="LiveId" clId="{157953B5-1CA5-415C-B9F5-C4D68C951E15}" dt="2024-10-12T21:58:10.159" v="8050" actId="1076"/>
          <ac:picMkLst>
            <pc:docMk/>
            <pc:sldMk cId="904565675" sldId="301"/>
            <ac:picMk id="31" creationId="{DE5DE120-9F55-481D-148A-07F112B18979}"/>
          </ac:picMkLst>
        </pc:picChg>
        <pc:picChg chg="add mod">
          <ac:chgData name="William Roosa" userId="b17c6545b7781650" providerId="LiveId" clId="{157953B5-1CA5-415C-B9F5-C4D68C951E15}" dt="2024-10-12T21:58:10.159" v="8050" actId="1076"/>
          <ac:picMkLst>
            <pc:docMk/>
            <pc:sldMk cId="904565675" sldId="301"/>
            <ac:picMk id="32" creationId="{81373361-C96C-678A-867B-6A4610E083DB}"/>
          </ac:picMkLst>
        </pc:picChg>
        <pc:picChg chg="add mod">
          <ac:chgData name="William Roosa" userId="b17c6545b7781650" providerId="LiveId" clId="{157953B5-1CA5-415C-B9F5-C4D68C951E15}" dt="2024-10-12T21:58:10.159" v="8050" actId="1076"/>
          <ac:picMkLst>
            <pc:docMk/>
            <pc:sldMk cId="904565675" sldId="301"/>
            <ac:picMk id="34" creationId="{57564D18-0A4C-9DC8-2987-D1365EE5753E}"/>
          </ac:picMkLst>
        </pc:picChg>
        <pc:picChg chg="add mod">
          <ac:chgData name="William Roosa" userId="b17c6545b7781650" providerId="LiveId" clId="{157953B5-1CA5-415C-B9F5-C4D68C951E15}" dt="2024-10-12T21:59:44.425" v="8235" actId="1076"/>
          <ac:picMkLst>
            <pc:docMk/>
            <pc:sldMk cId="904565675" sldId="301"/>
            <ac:picMk id="40" creationId="{E45C6CC2-67BC-67AF-4D5F-D221CC831295}"/>
          </ac:picMkLst>
        </pc:picChg>
        <pc:picChg chg="add mod">
          <ac:chgData name="William Roosa" userId="b17c6545b7781650" providerId="LiveId" clId="{157953B5-1CA5-415C-B9F5-C4D68C951E15}" dt="2024-10-12T22:00:08.091" v="8238" actId="1076"/>
          <ac:picMkLst>
            <pc:docMk/>
            <pc:sldMk cId="904565675" sldId="301"/>
            <ac:picMk id="43" creationId="{2F1573E4-AE87-86BA-2972-16F0BF794C87}"/>
          </ac:picMkLst>
        </pc:picChg>
        <pc:picChg chg="add mod">
          <ac:chgData name="William Roosa" userId="b17c6545b7781650" providerId="LiveId" clId="{157953B5-1CA5-415C-B9F5-C4D68C951E15}" dt="2024-10-12T22:00:08.091" v="8238" actId="1076"/>
          <ac:picMkLst>
            <pc:docMk/>
            <pc:sldMk cId="904565675" sldId="301"/>
            <ac:picMk id="44" creationId="{616A06FF-B2A0-3141-FDB7-C804E8323CFF}"/>
          </ac:picMkLst>
        </pc:picChg>
        <pc:picChg chg="add mod">
          <ac:chgData name="William Roosa" userId="b17c6545b7781650" providerId="LiveId" clId="{157953B5-1CA5-415C-B9F5-C4D68C951E15}" dt="2024-10-12T22:00:08.091" v="8238" actId="1076"/>
          <ac:picMkLst>
            <pc:docMk/>
            <pc:sldMk cId="904565675" sldId="301"/>
            <ac:picMk id="45" creationId="{DC2BDAC7-0DAB-390B-1201-A8DC4C592BD4}"/>
          </ac:picMkLst>
        </pc:picChg>
        <pc:picChg chg="add mod">
          <ac:chgData name="William Roosa" userId="b17c6545b7781650" providerId="LiveId" clId="{157953B5-1CA5-415C-B9F5-C4D68C951E15}" dt="2024-10-12T22:00:08.091" v="8238" actId="1076"/>
          <ac:picMkLst>
            <pc:docMk/>
            <pc:sldMk cId="904565675" sldId="301"/>
            <ac:picMk id="46" creationId="{CD4EADF4-75B2-86C6-5574-B966D68E867E}"/>
          </ac:picMkLst>
        </pc:picChg>
        <pc:picChg chg="add mod">
          <ac:chgData name="William Roosa" userId="b17c6545b7781650" providerId="LiveId" clId="{157953B5-1CA5-415C-B9F5-C4D68C951E15}" dt="2024-10-12T22:01:32.921" v="8264" actId="1076"/>
          <ac:picMkLst>
            <pc:docMk/>
            <pc:sldMk cId="904565675" sldId="301"/>
            <ac:picMk id="48" creationId="{8B6802AE-0CF7-8752-F5FC-6CB584373127}"/>
          </ac:picMkLst>
        </pc:picChg>
        <pc:picChg chg="add mod">
          <ac:chgData name="William Roosa" userId="b17c6545b7781650" providerId="LiveId" clId="{157953B5-1CA5-415C-B9F5-C4D68C951E15}" dt="2024-10-12T22:01:32.921" v="8264" actId="1076"/>
          <ac:picMkLst>
            <pc:docMk/>
            <pc:sldMk cId="904565675" sldId="301"/>
            <ac:picMk id="49" creationId="{7E07F0B1-04B8-371C-C0CA-52BD77976F9F}"/>
          </ac:picMkLst>
        </pc:picChg>
        <pc:picChg chg="add mod">
          <ac:chgData name="William Roosa" userId="b17c6545b7781650" providerId="LiveId" clId="{157953B5-1CA5-415C-B9F5-C4D68C951E15}" dt="2024-10-12T22:01:32.921" v="8264" actId="1076"/>
          <ac:picMkLst>
            <pc:docMk/>
            <pc:sldMk cId="904565675" sldId="301"/>
            <ac:picMk id="52" creationId="{81373361-C96C-678A-867B-6A4610E083DB}"/>
          </ac:picMkLst>
        </pc:picChg>
        <pc:picChg chg="add mod">
          <ac:chgData name="William Roosa" userId="b17c6545b7781650" providerId="LiveId" clId="{157953B5-1CA5-415C-B9F5-C4D68C951E15}" dt="2024-10-12T22:01:32.921" v="8264" actId="1076"/>
          <ac:picMkLst>
            <pc:docMk/>
            <pc:sldMk cId="904565675" sldId="301"/>
            <ac:picMk id="54" creationId="{57564D18-0A4C-9DC8-2987-D1365EE5753E}"/>
          </ac:picMkLst>
        </pc:picChg>
        <pc:picChg chg="add mod">
          <ac:chgData name="William Roosa" userId="b17c6545b7781650" providerId="LiveId" clId="{157953B5-1CA5-415C-B9F5-C4D68C951E15}" dt="2024-10-12T22:01:47.914" v="8267" actId="1076"/>
          <ac:picMkLst>
            <pc:docMk/>
            <pc:sldMk cId="904565675" sldId="301"/>
            <ac:picMk id="56" creationId="{681D053E-BE55-0CAE-4F4A-1F0A87E06F30}"/>
          </ac:picMkLst>
        </pc:picChg>
        <pc:cxnChg chg="add mod">
          <ac:chgData name="William Roosa" userId="b17c6545b7781650" providerId="LiveId" clId="{157953B5-1CA5-415C-B9F5-C4D68C951E15}" dt="2024-10-12T21:58:10.159" v="8050" actId="1076"/>
          <ac:cxnSpMkLst>
            <pc:docMk/>
            <pc:sldMk cId="904565675" sldId="301"/>
            <ac:cxnSpMk id="38" creationId="{E1489785-ABCD-427B-23AF-13E5964A37CF}"/>
          </ac:cxnSpMkLst>
        </pc:cxnChg>
      </pc:sldChg>
      <pc:sldChg chg="addSp delSp modSp new mod">
        <pc:chgData name="William Roosa" userId="b17c6545b7781650" providerId="LiveId" clId="{157953B5-1CA5-415C-B9F5-C4D68C951E15}" dt="2024-10-16T15:58:14.384" v="15014" actId="1036"/>
        <pc:sldMkLst>
          <pc:docMk/>
          <pc:sldMk cId="1253362352" sldId="302"/>
        </pc:sldMkLst>
        <pc:spChg chg="add del mod">
          <ac:chgData name="William Roosa" userId="b17c6545b7781650" providerId="LiveId" clId="{157953B5-1CA5-415C-B9F5-C4D68C951E15}" dt="2024-10-12T21:24:25.183" v="6097" actId="21"/>
          <ac:spMkLst>
            <pc:docMk/>
            <pc:sldMk cId="1253362352" sldId="302"/>
            <ac:spMk id="2" creationId="{2E0FD74D-7D2A-D8D6-6E0E-9D2EFCCFBE00}"/>
          </ac:spMkLst>
        </pc:spChg>
        <pc:spChg chg="add del mod">
          <ac:chgData name="William Roosa" userId="b17c6545b7781650" providerId="LiveId" clId="{157953B5-1CA5-415C-B9F5-C4D68C951E15}" dt="2024-10-12T21:24:25.183" v="6097" actId="21"/>
          <ac:spMkLst>
            <pc:docMk/>
            <pc:sldMk cId="1253362352" sldId="302"/>
            <ac:spMk id="3" creationId="{08F8A7B4-83CB-9512-AAE4-622CBCE2775A}"/>
          </ac:spMkLst>
        </pc:spChg>
        <pc:spChg chg="add del mod">
          <ac:chgData name="William Roosa" userId="b17c6545b7781650" providerId="LiveId" clId="{157953B5-1CA5-415C-B9F5-C4D68C951E15}" dt="2024-10-12T22:01:24.295" v="8261" actId="21"/>
          <ac:spMkLst>
            <pc:docMk/>
            <pc:sldMk cId="1253362352" sldId="302"/>
            <ac:spMk id="4" creationId="{237E957D-6454-2884-04F5-8161C6B924B6}"/>
          </ac:spMkLst>
        </pc:spChg>
        <pc:spChg chg="add del mod">
          <ac:chgData name="William Roosa" userId="b17c6545b7781650" providerId="LiveId" clId="{157953B5-1CA5-415C-B9F5-C4D68C951E15}" dt="2024-10-12T21:46:25.776" v="7688" actId="478"/>
          <ac:spMkLst>
            <pc:docMk/>
            <pc:sldMk cId="1253362352" sldId="302"/>
            <ac:spMk id="6" creationId="{D876FDF3-2C7B-F33C-31A2-AA35F7484F45}"/>
          </ac:spMkLst>
        </pc:spChg>
        <pc:spChg chg="add del mod">
          <ac:chgData name="William Roosa" userId="b17c6545b7781650" providerId="LiveId" clId="{157953B5-1CA5-415C-B9F5-C4D68C951E15}" dt="2024-10-12T21:48:31.871" v="7770" actId="478"/>
          <ac:spMkLst>
            <pc:docMk/>
            <pc:sldMk cId="1253362352" sldId="302"/>
            <ac:spMk id="7" creationId="{12251040-5296-7C9A-E3F8-BEF623AC1342}"/>
          </ac:spMkLst>
        </pc:spChg>
        <pc:spChg chg="add del mod">
          <ac:chgData name="William Roosa" userId="b17c6545b7781650" providerId="LiveId" clId="{157953B5-1CA5-415C-B9F5-C4D68C951E15}" dt="2024-10-12T22:01:24.295" v="8261" actId="21"/>
          <ac:spMkLst>
            <pc:docMk/>
            <pc:sldMk cId="1253362352" sldId="302"/>
            <ac:spMk id="8" creationId="{422A1EB0-4D05-BB3C-4DA8-DAD96ABDFCD0}"/>
          </ac:spMkLst>
        </pc:spChg>
        <pc:spChg chg="add del mod">
          <ac:chgData name="William Roosa" userId="b17c6545b7781650" providerId="LiveId" clId="{157953B5-1CA5-415C-B9F5-C4D68C951E15}" dt="2024-10-12T21:50:50.106" v="7881" actId="478"/>
          <ac:spMkLst>
            <pc:docMk/>
            <pc:sldMk cId="1253362352" sldId="302"/>
            <ac:spMk id="10" creationId="{1F213150-D98A-A941-E676-B86078F9BCDD}"/>
          </ac:spMkLst>
        </pc:spChg>
        <pc:spChg chg="add del mod">
          <ac:chgData name="William Roosa" userId="b17c6545b7781650" providerId="LiveId" clId="{157953B5-1CA5-415C-B9F5-C4D68C951E15}" dt="2024-10-12T22:01:54.284" v="8268" actId="1076"/>
          <ac:spMkLst>
            <pc:docMk/>
            <pc:sldMk cId="1253362352" sldId="302"/>
            <ac:spMk id="13" creationId="{120B1993-562A-7D42-7422-CF5705D433F1}"/>
          </ac:spMkLst>
        </pc:spChg>
        <pc:spChg chg="add del mod">
          <ac:chgData name="William Roosa" userId="b17c6545b7781650" providerId="LiveId" clId="{157953B5-1CA5-415C-B9F5-C4D68C951E15}" dt="2024-10-12T21:51:25.366" v="7883" actId="478"/>
          <ac:spMkLst>
            <pc:docMk/>
            <pc:sldMk cId="1253362352" sldId="302"/>
            <ac:spMk id="14" creationId="{BA062A15-F004-FF19-A640-71BE5B0970B9}"/>
          </ac:spMkLst>
        </pc:spChg>
        <pc:spChg chg="add del mod">
          <ac:chgData name="William Roosa" userId="b17c6545b7781650" providerId="LiveId" clId="{157953B5-1CA5-415C-B9F5-C4D68C951E15}" dt="2024-10-12T22:01:54.284" v="8268" actId="1076"/>
          <ac:spMkLst>
            <pc:docMk/>
            <pc:sldMk cId="1253362352" sldId="302"/>
            <ac:spMk id="18" creationId="{B761C564-2B6C-BF17-8F26-B4F6ACC1CC10}"/>
          </ac:spMkLst>
        </pc:spChg>
        <pc:spChg chg="add del mod">
          <ac:chgData name="William Roosa" userId="b17c6545b7781650" providerId="LiveId" clId="{157953B5-1CA5-415C-B9F5-C4D68C951E15}" dt="2024-10-12T22:01:24.295" v="8261" actId="21"/>
          <ac:spMkLst>
            <pc:docMk/>
            <pc:sldMk cId="1253362352" sldId="302"/>
            <ac:spMk id="19" creationId="{A521993A-7411-7E81-4D7C-4312F9F2DF01}"/>
          </ac:spMkLst>
        </pc:spChg>
        <pc:spChg chg="add del mod">
          <ac:chgData name="William Roosa" userId="b17c6545b7781650" providerId="LiveId" clId="{157953B5-1CA5-415C-B9F5-C4D68C951E15}" dt="2024-10-12T22:01:54.284" v="8268" actId="1076"/>
          <ac:spMkLst>
            <pc:docMk/>
            <pc:sldMk cId="1253362352" sldId="302"/>
            <ac:spMk id="21" creationId="{B7162905-704E-B194-329F-31457CA984FE}"/>
          </ac:spMkLst>
        </pc:spChg>
        <pc:spChg chg="add del mod">
          <ac:chgData name="William Roosa" userId="b17c6545b7781650" providerId="LiveId" clId="{157953B5-1CA5-415C-B9F5-C4D68C951E15}" dt="2024-10-12T21:54:30.519" v="8037" actId="478"/>
          <ac:spMkLst>
            <pc:docMk/>
            <pc:sldMk cId="1253362352" sldId="302"/>
            <ac:spMk id="22" creationId="{8DA3C849-9AAD-CC55-77E4-5853D8D635B4}"/>
          </ac:spMkLst>
        </pc:spChg>
        <pc:spChg chg="add del mod">
          <ac:chgData name="William Roosa" userId="b17c6545b7781650" providerId="LiveId" clId="{157953B5-1CA5-415C-B9F5-C4D68C951E15}" dt="2024-10-12T21:24:25.183" v="6097" actId="21"/>
          <ac:spMkLst>
            <pc:docMk/>
            <pc:sldMk cId="1253362352" sldId="302"/>
            <ac:spMk id="25" creationId="{1DE37897-E483-4054-F7E7-AF240C88FDB0}"/>
          </ac:spMkLst>
        </pc:spChg>
        <pc:spChg chg="add del mod">
          <ac:chgData name="William Roosa" userId="b17c6545b7781650" providerId="LiveId" clId="{157953B5-1CA5-415C-B9F5-C4D68C951E15}" dt="2024-10-12T21:47:04.598" v="7763" actId="478"/>
          <ac:spMkLst>
            <pc:docMk/>
            <pc:sldMk cId="1253362352" sldId="302"/>
            <ac:spMk id="26" creationId="{8BABC81D-C1EC-0BCA-1F74-DDEBD06F7D4A}"/>
          </ac:spMkLst>
        </pc:spChg>
        <pc:spChg chg="add del mod">
          <ac:chgData name="William Roosa" userId="b17c6545b7781650" providerId="LiveId" clId="{157953B5-1CA5-415C-B9F5-C4D68C951E15}" dt="2024-10-12T22:01:24.295" v="8261" actId="21"/>
          <ac:spMkLst>
            <pc:docMk/>
            <pc:sldMk cId="1253362352" sldId="302"/>
            <ac:spMk id="28" creationId="{43C17766-F010-7E7F-820E-B317AF7D45CA}"/>
          </ac:spMkLst>
        </pc:spChg>
        <pc:spChg chg="add del mod">
          <ac:chgData name="William Roosa" userId="b17c6545b7781650" providerId="LiveId" clId="{157953B5-1CA5-415C-B9F5-C4D68C951E15}" dt="2024-10-12T21:24:25.183" v="6097" actId="21"/>
          <ac:spMkLst>
            <pc:docMk/>
            <pc:sldMk cId="1253362352" sldId="302"/>
            <ac:spMk id="30" creationId="{FFCC48D1-32B0-0180-37A8-E78B7E14CB5B}"/>
          </ac:spMkLst>
        </pc:spChg>
        <pc:spChg chg="add del mod">
          <ac:chgData name="William Roosa" userId="b17c6545b7781650" providerId="LiveId" clId="{157953B5-1CA5-415C-B9F5-C4D68C951E15}" dt="2024-10-12T21:24:25.183" v="6097" actId="21"/>
          <ac:spMkLst>
            <pc:docMk/>
            <pc:sldMk cId="1253362352" sldId="302"/>
            <ac:spMk id="31" creationId="{E58F2983-E3B0-EEAE-2B05-C3C46E7DAB35}"/>
          </ac:spMkLst>
        </pc:spChg>
        <pc:spChg chg="add del mod">
          <ac:chgData name="William Roosa" userId="b17c6545b7781650" providerId="LiveId" clId="{157953B5-1CA5-415C-B9F5-C4D68C951E15}" dt="2024-10-12T22:01:43.035" v="8265" actId="21"/>
          <ac:spMkLst>
            <pc:docMk/>
            <pc:sldMk cId="1253362352" sldId="302"/>
            <ac:spMk id="32" creationId="{DA026B37-6C6C-35AF-E71F-5D79192A59CB}"/>
          </ac:spMkLst>
        </pc:spChg>
        <pc:spChg chg="add del mod">
          <ac:chgData name="William Roosa" userId="b17c6545b7781650" providerId="LiveId" clId="{157953B5-1CA5-415C-B9F5-C4D68C951E15}" dt="2024-10-12T22:01:54.284" v="8268" actId="1076"/>
          <ac:spMkLst>
            <pc:docMk/>
            <pc:sldMk cId="1253362352" sldId="302"/>
            <ac:spMk id="33" creationId="{3D335525-336F-88D8-2806-FCBCB3647CA2}"/>
          </ac:spMkLst>
        </pc:spChg>
        <pc:spChg chg="add del mod">
          <ac:chgData name="William Roosa" userId="b17c6545b7781650" providerId="LiveId" clId="{157953B5-1CA5-415C-B9F5-C4D68C951E15}" dt="2024-10-12T21:53:20.672" v="7902" actId="478"/>
          <ac:spMkLst>
            <pc:docMk/>
            <pc:sldMk cId="1253362352" sldId="302"/>
            <ac:spMk id="34" creationId="{2EAB8DDD-1226-9DEF-C900-70D6D1C49A55}"/>
          </ac:spMkLst>
        </pc:spChg>
        <pc:spChg chg="add mod">
          <ac:chgData name="William Roosa" userId="b17c6545b7781650" providerId="LiveId" clId="{157953B5-1CA5-415C-B9F5-C4D68C951E15}" dt="2024-10-12T22:03:32.444" v="8323" actId="1076"/>
          <ac:spMkLst>
            <pc:docMk/>
            <pc:sldMk cId="1253362352" sldId="302"/>
            <ac:spMk id="38" creationId="{2E0FD74D-7D2A-D8D6-6E0E-9D2EFCCFBE00}"/>
          </ac:spMkLst>
        </pc:spChg>
        <pc:spChg chg="add mod">
          <ac:chgData name="William Roosa" userId="b17c6545b7781650" providerId="LiveId" clId="{157953B5-1CA5-415C-B9F5-C4D68C951E15}" dt="2024-10-12T22:04:08.057" v="8403" actId="1076"/>
          <ac:spMkLst>
            <pc:docMk/>
            <pc:sldMk cId="1253362352" sldId="302"/>
            <ac:spMk id="39" creationId="{08F8A7B4-83CB-9512-AAE4-622CBCE2775A}"/>
          </ac:spMkLst>
        </pc:spChg>
        <pc:spChg chg="add mod">
          <ac:chgData name="William Roosa" userId="b17c6545b7781650" providerId="LiveId" clId="{157953B5-1CA5-415C-B9F5-C4D68C951E15}" dt="2024-10-12T22:04:14.553" v="8405" actId="20577"/>
          <ac:spMkLst>
            <pc:docMk/>
            <pc:sldMk cId="1253362352" sldId="302"/>
            <ac:spMk id="41" creationId="{1DE37897-E483-4054-F7E7-AF240C88FDB0}"/>
          </ac:spMkLst>
        </pc:spChg>
        <pc:spChg chg="add mod">
          <ac:chgData name="William Roosa" userId="b17c6545b7781650" providerId="LiveId" clId="{157953B5-1CA5-415C-B9F5-C4D68C951E15}" dt="2024-10-12T22:04:18.794" v="8406" actId="1076"/>
          <ac:spMkLst>
            <pc:docMk/>
            <pc:sldMk cId="1253362352" sldId="302"/>
            <ac:spMk id="44" creationId="{FFCC48D1-32B0-0180-37A8-E78B7E14CB5B}"/>
          </ac:spMkLst>
        </pc:spChg>
        <pc:spChg chg="add mod">
          <ac:chgData name="William Roosa" userId="b17c6545b7781650" providerId="LiveId" clId="{157953B5-1CA5-415C-B9F5-C4D68C951E15}" dt="2024-10-12T22:04:23.290" v="8407" actId="1076"/>
          <ac:spMkLst>
            <pc:docMk/>
            <pc:sldMk cId="1253362352" sldId="302"/>
            <ac:spMk id="45" creationId="{E58F2983-E3B0-EEAE-2B05-C3C46E7DAB35}"/>
          </ac:spMkLst>
        </pc:spChg>
        <pc:spChg chg="add del mod">
          <ac:chgData name="William Roosa" userId="b17c6545b7781650" providerId="LiveId" clId="{157953B5-1CA5-415C-B9F5-C4D68C951E15}" dt="2024-10-12T22:03:29.684" v="8322" actId="478"/>
          <ac:spMkLst>
            <pc:docMk/>
            <pc:sldMk cId="1253362352" sldId="302"/>
            <ac:spMk id="47" creationId="{5B0E5D0E-5143-2806-0CB5-F77C5917A74B}"/>
          </ac:spMkLst>
        </pc:spChg>
        <pc:spChg chg="add mod">
          <ac:chgData name="William Roosa" userId="b17c6545b7781650" providerId="LiveId" clId="{157953B5-1CA5-415C-B9F5-C4D68C951E15}" dt="2024-10-12T22:04:01.437" v="8402" actId="1076"/>
          <ac:spMkLst>
            <pc:docMk/>
            <pc:sldMk cId="1253362352" sldId="302"/>
            <ac:spMk id="48" creationId="{E7C55037-D42C-729A-226D-D7A54712EFE5}"/>
          </ac:spMkLst>
        </pc:spChg>
        <pc:graphicFrameChg chg="add del mod">
          <ac:chgData name="William Roosa" userId="b17c6545b7781650" providerId="LiveId" clId="{157953B5-1CA5-415C-B9F5-C4D68C951E15}" dt="2024-10-12T22:02:58.221" v="8282" actId="478"/>
          <ac:graphicFrameMkLst>
            <pc:docMk/>
            <pc:sldMk cId="1253362352" sldId="302"/>
            <ac:graphicFrameMk id="46" creationId="{F3A022F7-52CC-4D02-D7B5-8A3E2285B1FC}"/>
          </ac:graphicFrameMkLst>
        </pc:graphicFrameChg>
        <pc:picChg chg="add del mod">
          <ac:chgData name="William Roosa" userId="b17c6545b7781650" providerId="LiveId" clId="{157953B5-1CA5-415C-B9F5-C4D68C951E15}" dt="2024-10-12T22:01:24.295" v="8261" actId="21"/>
          <ac:picMkLst>
            <pc:docMk/>
            <pc:sldMk cId="1253362352" sldId="302"/>
            <ac:picMk id="5" creationId="{7E07F0B1-04B8-371C-C0CA-52BD77976F9F}"/>
          </ac:picMkLst>
        </pc:picChg>
        <pc:picChg chg="add del mod">
          <ac:chgData name="William Roosa" userId="b17c6545b7781650" providerId="LiveId" clId="{157953B5-1CA5-415C-B9F5-C4D68C951E15}" dt="2024-10-12T22:01:43.035" v="8265" actId="21"/>
          <ac:picMkLst>
            <pc:docMk/>
            <pc:sldMk cId="1253362352" sldId="302"/>
            <ac:picMk id="9" creationId="{681D053E-BE55-0CAE-4F4A-1F0A87E06F30}"/>
          </ac:picMkLst>
        </pc:picChg>
        <pc:picChg chg="add del mod">
          <ac:chgData name="William Roosa" userId="b17c6545b7781650" providerId="LiveId" clId="{157953B5-1CA5-415C-B9F5-C4D68C951E15}" dt="2024-10-12T22:01:54.284" v="8268" actId="1076"/>
          <ac:picMkLst>
            <pc:docMk/>
            <pc:sldMk cId="1253362352" sldId="302"/>
            <ac:picMk id="11" creationId="{DE5DE120-9F55-481D-148A-07F112B18979}"/>
          </ac:picMkLst>
        </pc:picChg>
        <pc:picChg chg="add del mod">
          <ac:chgData name="William Roosa" userId="b17c6545b7781650" providerId="LiveId" clId="{157953B5-1CA5-415C-B9F5-C4D68C951E15}" dt="2024-10-12T21:51:26.856" v="7884" actId="478"/>
          <ac:picMkLst>
            <pc:docMk/>
            <pc:sldMk cId="1253362352" sldId="302"/>
            <ac:picMk id="12" creationId="{7D93284D-350D-EE92-6861-B0ECC3BEF374}"/>
          </ac:picMkLst>
        </pc:picChg>
        <pc:picChg chg="add del mod">
          <ac:chgData name="William Roosa" userId="b17c6545b7781650" providerId="LiveId" clId="{157953B5-1CA5-415C-B9F5-C4D68C951E15}" dt="2024-10-12T22:01:54.284" v="8268" actId="1076"/>
          <ac:picMkLst>
            <pc:docMk/>
            <pc:sldMk cId="1253362352" sldId="302"/>
            <ac:picMk id="15" creationId="{934EA6A4-2283-73FC-61FC-B799A2C0E880}"/>
          </ac:picMkLst>
        </pc:picChg>
        <pc:picChg chg="add del mod">
          <ac:chgData name="William Roosa" userId="b17c6545b7781650" providerId="LiveId" clId="{157953B5-1CA5-415C-B9F5-C4D68C951E15}" dt="2024-10-12T22:01:24.295" v="8261" actId="21"/>
          <ac:picMkLst>
            <pc:docMk/>
            <pc:sldMk cId="1253362352" sldId="302"/>
            <ac:picMk id="16" creationId="{81373361-C96C-678A-867B-6A4610E083DB}"/>
          </ac:picMkLst>
        </pc:picChg>
        <pc:picChg chg="add del mod">
          <ac:chgData name="William Roosa" userId="b17c6545b7781650" providerId="LiveId" clId="{157953B5-1CA5-415C-B9F5-C4D68C951E15}" dt="2024-10-12T22:01:54.284" v="8268" actId="1076"/>
          <ac:picMkLst>
            <pc:docMk/>
            <pc:sldMk cId="1253362352" sldId="302"/>
            <ac:picMk id="17" creationId="{2BDDBA35-B84B-2CC2-9D2B-E37F7AA14D26}"/>
          </ac:picMkLst>
        </pc:picChg>
        <pc:picChg chg="add del mod">
          <ac:chgData name="William Roosa" userId="b17c6545b7781650" providerId="LiveId" clId="{157953B5-1CA5-415C-B9F5-C4D68C951E15}" dt="2024-10-12T22:01:54.284" v="8268" actId="1076"/>
          <ac:picMkLst>
            <pc:docMk/>
            <pc:sldMk cId="1253362352" sldId="302"/>
            <ac:picMk id="20" creationId="{D34DB4A2-820F-D4B3-C5F4-2DD95EE81587}"/>
          </ac:picMkLst>
        </pc:picChg>
        <pc:picChg chg="add del mod">
          <ac:chgData name="William Roosa" userId="b17c6545b7781650" providerId="LiveId" clId="{157953B5-1CA5-415C-B9F5-C4D68C951E15}" dt="2024-10-12T22:01:24.295" v="8261" actId="21"/>
          <ac:picMkLst>
            <pc:docMk/>
            <pc:sldMk cId="1253362352" sldId="302"/>
            <ac:picMk id="23" creationId="{57564D18-0A4C-9DC8-2987-D1365EE5753E}"/>
          </ac:picMkLst>
        </pc:picChg>
        <pc:picChg chg="add del mod">
          <ac:chgData name="William Roosa" userId="b17c6545b7781650" providerId="LiveId" clId="{157953B5-1CA5-415C-B9F5-C4D68C951E15}" dt="2024-10-12T21:24:25.183" v="6097" actId="21"/>
          <ac:picMkLst>
            <pc:docMk/>
            <pc:sldMk cId="1253362352" sldId="302"/>
            <ac:picMk id="24" creationId="{B9B15CC0-C1F0-35A4-3087-D53D936D73CD}"/>
          </ac:picMkLst>
        </pc:picChg>
        <pc:picChg chg="add del mod">
          <ac:chgData name="William Roosa" userId="b17c6545b7781650" providerId="LiveId" clId="{157953B5-1CA5-415C-B9F5-C4D68C951E15}" dt="2024-10-12T21:24:25.183" v="6097" actId="21"/>
          <ac:picMkLst>
            <pc:docMk/>
            <pc:sldMk cId="1253362352" sldId="302"/>
            <ac:picMk id="27" creationId="{1D294169-D4A0-F1F5-8ACF-4DB9F0E90790}"/>
          </ac:picMkLst>
        </pc:picChg>
        <pc:picChg chg="add del mod">
          <ac:chgData name="William Roosa" userId="b17c6545b7781650" providerId="LiveId" clId="{157953B5-1CA5-415C-B9F5-C4D68C951E15}" dt="2024-10-12T21:24:25.183" v="6097" actId="21"/>
          <ac:picMkLst>
            <pc:docMk/>
            <pc:sldMk cId="1253362352" sldId="302"/>
            <ac:picMk id="29" creationId="{DCFEC825-EF93-1C2F-7D84-D96712CAFA58}"/>
          </ac:picMkLst>
        </pc:picChg>
        <pc:picChg chg="add del mod ord">
          <ac:chgData name="William Roosa" userId="b17c6545b7781650" providerId="LiveId" clId="{157953B5-1CA5-415C-B9F5-C4D68C951E15}" dt="2024-10-12T22:01:24.295" v="8261" actId="21"/>
          <ac:picMkLst>
            <pc:docMk/>
            <pc:sldMk cId="1253362352" sldId="302"/>
            <ac:picMk id="37" creationId="{8B6802AE-0CF7-8752-F5FC-6CB584373127}"/>
          </ac:picMkLst>
        </pc:picChg>
        <pc:picChg chg="add mod">
          <ac:chgData name="William Roosa" userId="b17c6545b7781650" providerId="LiveId" clId="{157953B5-1CA5-415C-B9F5-C4D68C951E15}" dt="2024-10-16T15:58:14.384" v="15014" actId="1036"/>
          <ac:picMkLst>
            <pc:docMk/>
            <pc:sldMk cId="1253362352" sldId="302"/>
            <ac:picMk id="40" creationId="{B9B15CC0-C1F0-35A4-3087-D53D936D73CD}"/>
          </ac:picMkLst>
        </pc:picChg>
        <pc:picChg chg="add mod">
          <ac:chgData name="William Roosa" userId="b17c6545b7781650" providerId="LiveId" clId="{157953B5-1CA5-415C-B9F5-C4D68C951E15}" dt="2024-10-12T22:04:23.290" v="8407" actId="1076"/>
          <ac:picMkLst>
            <pc:docMk/>
            <pc:sldMk cId="1253362352" sldId="302"/>
            <ac:picMk id="42" creationId="{1D294169-D4A0-F1F5-8ACF-4DB9F0E90790}"/>
          </ac:picMkLst>
        </pc:picChg>
        <pc:picChg chg="add mod">
          <ac:chgData name="William Roosa" userId="b17c6545b7781650" providerId="LiveId" clId="{157953B5-1CA5-415C-B9F5-C4D68C951E15}" dt="2024-10-12T22:04:23.290" v="8407" actId="1076"/>
          <ac:picMkLst>
            <pc:docMk/>
            <pc:sldMk cId="1253362352" sldId="302"/>
            <ac:picMk id="43" creationId="{DCFEC825-EF93-1C2F-7D84-D96712CAFA58}"/>
          </ac:picMkLst>
        </pc:picChg>
        <pc:cxnChg chg="add del mod">
          <ac:chgData name="William Roosa" userId="b17c6545b7781650" providerId="LiveId" clId="{157953B5-1CA5-415C-B9F5-C4D68C951E15}" dt="2024-10-12T22:01:54.284" v="8268" actId="1076"/>
          <ac:cxnSpMkLst>
            <pc:docMk/>
            <pc:sldMk cId="1253362352" sldId="302"/>
            <ac:cxnSpMk id="36" creationId="{E1489785-ABCD-427B-23AF-13E5964A37CF}"/>
          </ac:cxnSpMkLst>
        </pc:cxnChg>
      </pc:sldChg>
      <pc:sldChg chg="addSp delSp modSp new mod">
        <pc:chgData name="William Roosa" userId="b17c6545b7781650" providerId="LiveId" clId="{157953B5-1CA5-415C-B9F5-C4D68C951E15}" dt="2024-10-12T22:12:55.037" v="8456" actId="1076"/>
        <pc:sldMkLst>
          <pc:docMk/>
          <pc:sldMk cId="1483826298" sldId="303"/>
        </pc:sldMkLst>
        <pc:spChg chg="add mod">
          <ac:chgData name="William Roosa" userId="b17c6545b7781650" providerId="LiveId" clId="{157953B5-1CA5-415C-B9F5-C4D68C951E15}" dt="2024-10-12T22:04:54.433" v="8447" actId="1076"/>
          <ac:spMkLst>
            <pc:docMk/>
            <pc:sldMk cId="1483826298" sldId="303"/>
            <ac:spMk id="3" creationId="{52EC28C4-8291-3DC7-10B8-25367EAE8E4B}"/>
          </ac:spMkLst>
        </pc:spChg>
        <pc:spChg chg="add mod">
          <ac:chgData name="William Roosa" userId="b17c6545b7781650" providerId="LiveId" clId="{157953B5-1CA5-415C-B9F5-C4D68C951E15}" dt="2024-10-12T22:04:54.433" v="8447" actId="1076"/>
          <ac:spMkLst>
            <pc:docMk/>
            <pc:sldMk cId="1483826298" sldId="303"/>
            <ac:spMk id="4" creationId="{337518EC-BA2F-7355-72B9-A75A4BF1C3CD}"/>
          </ac:spMkLst>
        </pc:spChg>
        <pc:spChg chg="add del mod">
          <ac:chgData name="William Roosa" userId="b17c6545b7781650" providerId="LiveId" clId="{157953B5-1CA5-415C-B9F5-C4D68C951E15}" dt="2024-10-12T21:23:33.146" v="6089" actId="21"/>
          <ac:spMkLst>
            <pc:docMk/>
            <pc:sldMk cId="1483826298" sldId="303"/>
            <ac:spMk id="5" creationId="{2E2D93F9-E99C-B44B-15B6-41CB79187EC9}"/>
          </ac:spMkLst>
        </pc:spChg>
        <pc:spChg chg="add mod">
          <ac:chgData name="William Roosa" userId="b17c6545b7781650" providerId="LiveId" clId="{157953B5-1CA5-415C-B9F5-C4D68C951E15}" dt="2024-10-12T22:04:54.433" v="8447" actId="1076"/>
          <ac:spMkLst>
            <pc:docMk/>
            <pc:sldMk cId="1483826298" sldId="303"/>
            <ac:spMk id="6" creationId="{5AE1AA8E-019B-4F63-3331-A85ABBC5B1D0}"/>
          </ac:spMkLst>
        </pc:spChg>
        <pc:spChg chg="add del mod">
          <ac:chgData name="William Roosa" userId="b17c6545b7781650" providerId="LiveId" clId="{157953B5-1CA5-415C-B9F5-C4D68C951E15}" dt="2024-10-12T21:23:33.146" v="6089" actId="21"/>
          <ac:spMkLst>
            <pc:docMk/>
            <pc:sldMk cId="1483826298" sldId="303"/>
            <ac:spMk id="7" creationId="{FC07DF29-62BE-0495-B82A-089C7148FC51}"/>
          </ac:spMkLst>
        </pc:spChg>
        <pc:spChg chg="add del mod">
          <ac:chgData name="William Roosa" userId="b17c6545b7781650" providerId="LiveId" clId="{157953B5-1CA5-415C-B9F5-C4D68C951E15}" dt="2024-10-12T21:23:33.146" v="6089" actId="21"/>
          <ac:spMkLst>
            <pc:docMk/>
            <pc:sldMk cId="1483826298" sldId="303"/>
            <ac:spMk id="9" creationId="{86CC2A85-6ACB-FFB8-6110-CDA4464EA8D6}"/>
          </ac:spMkLst>
        </pc:spChg>
        <pc:spChg chg="add del mod">
          <ac:chgData name="William Roosa" userId="b17c6545b7781650" providerId="LiveId" clId="{157953B5-1CA5-415C-B9F5-C4D68C951E15}" dt="2024-10-12T21:23:33.146" v="6089" actId="21"/>
          <ac:spMkLst>
            <pc:docMk/>
            <pc:sldMk cId="1483826298" sldId="303"/>
            <ac:spMk id="12" creationId="{83FE1C36-9C62-8329-674E-5EFDC95D4524}"/>
          </ac:spMkLst>
        </pc:spChg>
        <pc:spChg chg="add del mod">
          <ac:chgData name="William Roosa" userId="b17c6545b7781650" providerId="LiveId" clId="{157953B5-1CA5-415C-B9F5-C4D68C951E15}" dt="2024-10-12T21:23:33.146" v="6089" actId="21"/>
          <ac:spMkLst>
            <pc:docMk/>
            <pc:sldMk cId="1483826298" sldId="303"/>
            <ac:spMk id="13" creationId="{9DCA761A-9BB9-EABA-F46F-ECB6F16A127B}"/>
          </ac:spMkLst>
        </pc:spChg>
        <pc:spChg chg="add del mod">
          <ac:chgData name="William Roosa" userId="b17c6545b7781650" providerId="LiveId" clId="{157953B5-1CA5-415C-B9F5-C4D68C951E15}" dt="2024-10-12T21:23:33.146" v="6089" actId="21"/>
          <ac:spMkLst>
            <pc:docMk/>
            <pc:sldMk cId="1483826298" sldId="303"/>
            <ac:spMk id="14" creationId="{E64BDA30-F96E-95CD-F377-450AD6F65B11}"/>
          </ac:spMkLst>
        </pc:spChg>
        <pc:spChg chg="add del mod">
          <ac:chgData name="William Roosa" userId="b17c6545b7781650" providerId="LiveId" clId="{157953B5-1CA5-415C-B9F5-C4D68C951E15}" dt="2024-10-12T21:23:33.146" v="6089" actId="21"/>
          <ac:spMkLst>
            <pc:docMk/>
            <pc:sldMk cId="1483826298" sldId="303"/>
            <ac:spMk id="15" creationId="{D6635683-71FE-221B-E1E4-966BDB7A51BB}"/>
          </ac:spMkLst>
        </pc:spChg>
        <pc:spChg chg="add del mod">
          <ac:chgData name="William Roosa" userId="b17c6545b7781650" providerId="LiveId" clId="{157953B5-1CA5-415C-B9F5-C4D68C951E15}" dt="2024-10-12T21:23:33.146" v="6089" actId="21"/>
          <ac:spMkLst>
            <pc:docMk/>
            <pc:sldMk cId="1483826298" sldId="303"/>
            <ac:spMk id="16" creationId="{B5A6E182-E6C9-0EB6-8866-615175F2F6FA}"/>
          </ac:spMkLst>
        </pc:spChg>
        <pc:spChg chg="add del mod">
          <ac:chgData name="William Roosa" userId="b17c6545b7781650" providerId="LiveId" clId="{157953B5-1CA5-415C-B9F5-C4D68C951E15}" dt="2024-10-12T21:23:33.146" v="6089" actId="21"/>
          <ac:spMkLst>
            <pc:docMk/>
            <pc:sldMk cId="1483826298" sldId="303"/>
            <ac:spMk id="17" creationId="{B7BCA7B8-8D22-8B15-24A1-EE247FCFF21A}"/>
          </ac:spMkLst>
        </pc:spChg>
        <pc:spChg chg="add del mod">
          <ac:chgData name="William Roosa" userId="b17c6545b7781650" providerId="LiveId" clId="{157953B5-1CA5-415C-B9F5-C4D68C951E15}" dt="2024-10-12T21:23:33.146" v="6089" actId="21"/>
          <ac:spMkLst>
            <pc:docMk/>
            <pc:sldMk cId="1483826298" sldId="303"/>
            <ac:spMk id="18" creationId="{AC99D148-4EDE-52AC-825B-668C3725EFBB}"/>
          </ac:spMkLst>
        </pc:spChg>
        <pc:spChg chg="add del mod">
          <ac:chgData name="William Roosa" userId="b17c6545b7781650" providerId="LiveId" clId="{157953B5-1CA5-415C-B9F5-C4D68C951E15}" dt="2024-10-12T22:02:20.979" v="8275" actId="21"/>
          <ac:spMkLst>
            <pc:docMk/>
            <pc:sldMk cId="1483826298" sldId="303"/>
            <ac:spMk id="19" creationId="{2E0FD74D-7D2A-D8D6-6E0E-9D2EFCCFBE00}"/>
          </ac:spMkLst>
        </pc:spChg>
        <pc:spChg chg="add del mod">
          <ac:chgData name="William Roosa" userId="b17c6545b7781650" providerId="LiveId" clId="{157953B5-1CA5-415C-B9F5-C4D68C951E15}" dt="2024-10-12T21:23:33.146" v="6089" actId="21"/>
          <ac:spMkLst>
            <pc:docMk/>
            <pc:sldMk cId="1483826298" sldId="303"/>
            <ac:spMk id="21" creationId="{DDBAB658-D752-B49E-B6AC-F4C692A1CF30}"/>
          </ac:spMkLst>
        </pc:spChg>
        <pc:spChg chg="add del mod">
          <ac:chgData name="William Roosa" userId="b17c6545b7781650" providerId="LiveId" clId="{157953B5-1CA5-415C-B9F5-C4D68C951E15}" dt="2024-10-12T22:02:20.979" v="8275" actId="21"/>
          <ac:spMkLst>
            <pc:docMk/>
            <pc:sldMk cId="1483826298" sldId="303"/>
            <ac:spMk id="22" creationId="{08F8A7B4-83CB-9512-AAE4-622CBCE2775A}"/>
          </ac:spMkLst>
        </pc:spChg>
        <pc:spChg chg="add mod">
          <ac:chgData name="William Roosa" userId="b17c6545b7781650" providerId="LiveId" clId="{157953B5-1CA5-415C-B9F5-C4D68C951E15}" dt="2024-10-03T15:31:41.281" v="5248"/>
          <ac:spMkLst>
            <pc:docMk/>
            <pc:sldMk cId="1483826298" sldId="303"/>
            <ac:spMk id="22" creationId="{904B18A0-E8CF-8E9B-3DF0-68F24256BFCE}"/>
          </ac:spMkLst>
        </pc:spChg>
        <pc:spChg chg="add mod">
          <ac:chgData name="William Roosa" userId="b17c6545b7781650" providerId="LiveId" clId="{157953B5-1CA5-415C-B9F5-C4D68C951E15}" dt="2024-10-12T22:04:50.216" v="8446" actId="1076"/>
          <ac:spMkLst>
            <pc:docMk/>
            <pc:sldMk cId="1483826298" sldId="303"/>
            <ac:spMk id="23" creationId="{600599A0-1825-E7CC-3D75-7D7B89FE7F8A}"/>
          </ac:spMkLst>
        </pc:spChg>
        <pc:spChg chg="add del mod">
          <ac:chgData name="William Roosa" userId="b17c6545b7781650" providerId="LiveId" clId="{157953B5-1CA5-415C-B9F5-C4D68C951E15}" dt="2024-10-12T22:02:20.979" v="8275" actId="21"/>
          <ac:spMkLst>
            <pc:docMk/>
            <pc:sldMk cId="1483826298" sldId="303"/>
            <ac:spMk id="25" creationId="{1DE37897-E483-4054-F7E7-AF240C88FDB0}"/>
          </ac:spMkLst>
        </pc:spChg>
        <pc:spChg chg="add mod">
          <ac:chgData name="William Roosa" userId="b17c6545b7781650" providerId="LiveId" clId="{157953B5-1CA5-415C-B9F5-C4D68C951E15}" dt="2024-10-12T22:12:24.316" v="8450" actId="1076"/>
          <ac:spMkLst>
            <pc:docMk/>
            <pc:sldMk cId="1483826298" sldId="303"/>
            <ac:spMk id="26" creationId="{FC07DF29-62BE-0495-B82A-089C7148FC51}"/>
          </ac:spMkLst>
        </pc:spChg>
        <pc:spChg chg="add del mod">
          <ac:chgData name="William Roosa" userId="b17c6545b7781650" providerId="LiveId" clId="{157953B5-1CA5-415C-B9F5-C4D68C951E15}" dt="2024-10-12T22:02:20.979" v="8275" actId="21"/>
          <ac:spMkLst>
            <pc:docMk/>
            <pc:sldMk cId="1483826298" sldId="303"/>
            <ac:spMk id="30" creationId="{FFCC48D1-32B0-0180-37A8-E78B7E14CB5B}"/>
          </ac:spMkLst>
        </pc:spChg>
        <pc:spChg chg="add del mod">
          <ac:chgData name="William Roosa" userId="b17c6545b7781650" providerId="LiveId" clId="{157953B5-1CA5-415C-B9F5-C4D68C951E15}" dt="2024-10-12T22:02:20.979" v="8275" actId="21"/>
          <ac:spMkLst>
            <pc:docMk/>
            <pc:sldMk cId="1483826298" sldId="303"/>
            <ac:spMk id="31" creationId="{E58F2983-E3B0-EEAE-2B05-C3C46E7DAB35}"/>
          </ac:spMkLst>
        </pc:spChg>
        <pc:spChg chg="add mod">
          <ac:chgData name="William Roosa" userId="b17c6545b7781650" providerId="LiveId" clId="{157953B5-1CA5-415C-B9F5-C4D68C951E15}" dt="2024-10-12T22:12:24.316" v="8450" actId="1076"/>
          <ac:spMkLst>
            <pc:docMk/>
            <pc:sldMk cId="1483826298" sldId="303"/>
            <ac:spMk id="32" creationId="{86CC2A85-6ACB-FFB8-6110-CDA4464EA8D6}"/>
          </ac:spMkLst>
        </pc:spChg>
        <pc:spChg chg="add mod">
          <ac:chgData name="William Roosa" userId="b17c6545b7781650" providerId="LiveId" clId="{157953B5-1CA5-415C-B9F5-C4D68C951E15}" dt="2024-10-12T22:12:24.316" v="8450" actId="1076"/>
          <ac:spMkLst>
            <pc:docMk/>
            <pc:sldMk cId="1483826298" sldId="303"/>
            <ac:spMk id="34" creationId="{83FE1C36-9C62-8329-674E-5EFDC95D4524}"/>
          </ac:spMkLst>
        </pc:spChg>
        <pc:spChg chg="add mod">
          <ac:chgData name="William Roosa" userId="b17c6545b7781650" providerId="LiveId" clId="{157953B5-1CA5-415C-B9F5-C4D68C951E15}" dt="2024-10-12T22:12:24.316" v="8450" actId="1076"/>
          <ac:spMkLst>
            <pc:docMk/>
            <pc:sldMk cId="1483826298" sldId="303"/>
            <ac:spMk id="35" creationId="{9DCA761A-9BB9-EABA-F46F-ECB6F16A127B}"/>
          </ac:spMkLst>
        </pc:spChg>
        <pc:spChg chg="add mod">
          <ac:chgData name="William Roosa" userId="b17c6545b7781650" providerId="LiveId" clId="{157953B5-1CA5-415C-B9F5-C4D68C951E15}" dt="2024-10-12T22:12:24.316" v="8450" actId="1076"/>
          <ac:spMkLst>
            <pc:docMk/>
            <pc:sldMk cId="1483826298" sldId="303"/>
            <ac:spMk id="36" creationId="{E64BDA30-F96E-95CD-F377-450AD6F65B11}"/>
          </ac:spMkLst>
        </pc:spChg>
        <pc:spChg chg="add mod">
          <ac:chgData name="William Roosa" userId="b17c6545b7781650" providerId="LiveId" clId="{157953B5-1CA5-415C-B9F5-C4D68C951E15}" dt="2024-10-12T22:12:24.316" v="8450" actId="1076"/>
          <ac:spMkLst>
            <pc:docMk/>
            <pc:sldMk cId="1483826298" sldId="303"/>
            <ac:spMk id="37" creationId="{D6635683-71FE-221B-E1E4-966BDB7A51BB}"/>
          </ac:spMkLst>
        </pc:spChg>
        <pc:spChg chg="add mod">
          <ac:chgData name="William Roosa" userId="b17c6545b7781650" providerId="LiveId" clId="{157953B5-1CA5-415C-B9F5-C4D68C951E15}" dt="2024-10-12T22:12:24.316" v="8450" actId="1076"/>
          <ac:spMkLst>
            <pc:docMk/>
            <pc:sldMk cId="1483826298" sldId="303"/>
            <ac:spMk id="38" creationId="{B7BCA7B8-8D22-8B15-24A1-EE247FCFF21A}"/>
          </ac:spMkLst>
        </pc:spChg>
        <pc:spChg chg="add mod">
          <ac:chgData name="William Roosa" userId="b17c6545b7781650" providerId="LiveId" clId="{157953B5-1CA5-415C-B9F5-C4D68C951E15}" dt="2024-10-12T22:12:24.316" v="8450" actId="1076"/>
          <ac:spMkLst>
            <pc:docMk/>
            <pc:sldMk cId="1483826298" sldId="303"/>
            <ac:spMk id="39" creationId="{AC99D148-4EDE-52AC-825B-668C3725EFBB}"/>
          </ac:spMkLst>
        </pc:spChg>
        <pc:spChg chg="add mod">
          <ac:chgData name="William Roosa" userId="b17c6545b7781650" providerId="LiveId" clId="{157953B5-1CA5-415C-B9F5-C4D68C951E15}" dt="2024-10-12T22:12:41.844" v="8453" actId="1076"/>
          <ac:spMkLst>
            <pc:docMk/>
            <pc:sldMk cId="1483826298" sldId="303"/>
            <ac:spMk id="41" creationId="{2E2D93F9-E99C-B44B-15B6-41CB79187EC9}"/>
          </ac:spMkLst>
        </pc:spChg>
        <pc:spChg chg="add mod">
          <ac:chgData name="William Roosa" userId="b17c6545b7781650" providerId="LiveId" clId="{157953B5-1CA5-415C-B9F5-C4D68C951E15}" dt="2024-10-12T22:12:41.844" v="8453" actId="1076"/>
          <ac:spMkLst>
            <pc:docMk/>
            <pc:sldMk cId="1483826298" sldId="303"/>
            <ac:spMk id="42" creationId="{B5A6E182-E6C9-0EB6-8866-615175F2F6FA}"/>
          </ac:spMkLst>
        </pc:spChg>
        <pc:spChg chg="add mod">
          <ac:chgData name="William Roosa" userId="b17c6545b7781650" providerId="LiveId" clId="{157953B5-1CA5-415C-B9F5-C4D68C951E15}" dt="2024-10-12T22:12:55.037" v="8456" actId="1076"/>
          <ac:spMkLst>
            <pc:docMk/>
            <pc:sldMk cId="1483826298" sldId="303"/>
            <ac:spMk id="43" creationId="{DDBAB658-D752-B49E-B6AC-F4C692A1CF30}"/>
          </ac:spMkLst>
        </pc:spChg>
        <pc:graphicFrameChg chg="add mod modGraphic">
          <ac:chgData name="William Roosa" userId="b17c6545b7781650" providerId="LiveId" clId="{157953B5-1CA5-415C-B9F5-C4D68C951E15}" dt="2024-10-12T22:04:54.433" v="8447" actId="1076"/>
          <ac:graphicFrameMkLst>
            <pc:docMk/>
            <pc:sldMk cId="1483826298" sldId="303"/>
            <ac:graphicFrameMk id="2" creationId="{2EEF27AF-2307-BA15-0F55-9865C39F91BE}"/>
          </ac:graphicFrameMkLst>
        </pc:graphicFrameChg>
        <pc:picChg chg="add del mod">
          <ac:chgData name="William Roosa" userId="b17c6545b7781650" providerId="LiveId" clId="{157953B5-1CA5-415C-B9F5-C4D68C951E15}" dt="2024-10-12T21:23:33.146" v="6089" actId="21"/>
          <ac:picMkLst>
            <pc:docMk/>
            <pc:sldMk cId="1483826298" sldId="303"/>
            <ac:picMk id="8" creationId="{85B1BC22-737F-56DC-825A-EFEFB3E6404F}"/>
          </ac:picMkLst>
        </pc:picChg>
        <pc:picChg chg="add del mod">
          <ac:chgData name="William Roosa" userId="b17c6545b7781650" providerId="LiveId" clId="{157953B5-1CA5-415C-B9F5-C4D68C951E15}" dt="2024-10-12T21:23:33.146" v="6089" actId="21"/>
          <ac:picMkLst>
            <pc:docMk/>
            <pc:sldMk cId="1483826298" sldId="303"/>
            <ac:picMk id="10" creationId="{DE13BC50-E9CF-B705-4835-BDFE1A3316DD}"/>
          </ac:picMkLst>
        </pc:picChg>
        <pc:picChg chg="add mod">
          <ac:chgData name="William Roosa" userId="b17c6545b7781650" providerId="LiveId" clId="{157953B5-1CA5-415C-B9F5-C4D68C951E15}" dt="2024-10-12T22:04:54.433" v="8447" actId="1076"/>
          <ac:picMkLst>
            <pc:docMk/>
            <pc:sldMk cId="1483826298" sldId="303"/>
            <ac:picMk id="11" creationId="{808D9ED0-709F-BEEB-1D38-DC6385199C7E}"/>
          </ac:picMkLst>
        </pc:picChg>
        <pc:picChg chg="add del mod">
          <ac:chgData name="William Roosa" userId="b17c6545b7781650" providerId="LiveId" clId="{157953B5-1CA5-415C-B9F5-C4D68C951E15}" dt="2024-10-12T22:02:20.979" v="8275" actId="21"/>
          <ac:picMkLst>
            <pc:docMk/>
            <pc:sldMk cId="1483826298" sldId="303"/>
            <ac:picMk id="24" creationId="{B9B15CC0-C1F0-35A4-3087-D53D936D73CD}"/>
          </ac:picMkLst>
        </pc:picChg>
        <pc:picChg chg="add del mod">
          <ac:chgData name="William Roosa" userId="b17c6545b7781650" providerId="LiveId" clId="{157953B5-1CA5-415C-B9F5-C4D68C951E15}" dt="2024-10-12T22:02:20.979" v="8275" actId="21"/>
          <ac:picMkLst>
            <pc:docMk/>
            <pc:sldMk cId="1483826298" sldId="303"/>
            <ac:picMk id="27" creationId="{1D294169-D4A0-F1F5-8ACF-4DB9F0E90790}"/>
          </ac:picMkLst>
        </pc:picChg>
        <pc:picChg chg="add mod">
          <ac:chgData name="William Roosa" userId="b17c6545b7781650" providerId="LiveId" clId="{157953B5-1CA5-415C-B9F5-C4D68C951E15}" dt="2024-10-12T22:12:24.316" v="8450" actId="1076"/>
          <ac:picMkLst>
            <pc:docMk/>
            <pc:sldMk cId="1483826298" sldId="303"/>
            <ac:picMk id="28" creationId="{85B1BC22-737F-56DC-825A-EFEFB3E6404F}"/>
          </ac:picMkLst>
        </pc:picChg>
        <pc:picChg chg="add del mod">
          <ac:chgData name="William Roosa" userId="b17c6545b7781650" providerId="LiveId" clId="{157953B5-1CA5-415C-B9F5-C4D68C951E15}" dt="2024-10-12T22:02:20.979" v="8275" actId="21"/>
          <ac:picMkLst>
            <pc:docMk/>
            <pc:sldMk cId="1483826298" sldId="303"/>
            <ac:picMk id="29" creationId="{DCFEC825-EF93-1C2F-7D84-D96712CAFA58}"/>
          </ac:picMkLst>
        </pc:picChg>
        <pc:picChg chg="add mod">
          <ac:chgData name="William Roosa" userId="b17c6545b7781650" providerId="LiveId" clId="{157953B5-1CA5-415C-B9F5-C4D68C951E15}" dt="2024-10-12T22:12:24.316" v="8450" actId="1076"/>
          <ac:picMkLst>
            <pc:docMk/>
            <pc:sldMk cId="1483826298" sldId="303"/>
            <ac:picMk id="33" creationId="{DE13BC50-E9CF-B705-4835-BDFE1A3316DD}"/>
          </ac:picMkLst>
        </pc:picChg>
        <pc:cxnChg chg="add del">
          <ac:chgData name="William Roosa" userId="b17c6545b7781650" providerId="LiveId" clId="{157953B5-1CA5-415C-B9F5-C4D68C951E15}" dt="2024-10-12T21:23:33.146" v="6089" actId="21"/>
          <ac:cxnSpMkLst>
            <pc:docMk/>
            <pc:sldMk cId="1483826298" sldId="303"/>
            <ac:cxnSpMk id="20" creationId="{16389837-83D3-9A97-5E83-C508A1AD563E}"/>
          </ac:cxnSpMkLst>
        </pc:cxnChg>
        <pc:cxnChg chg="add mod">
          <ac:chgData name="William Roosa" userId="b17c6545b7781650" providerId="LiveId" clId="{157953B5-1CA5-415C-B9F5-C4D68C951E15}" dt="2024-10-12T22:12:24.316" v="8450" actId="1076"/>
          <ac:cxnSpMkLst>
            <pc:docMk/>
            <pc:sldMk cId="1483826298" sldId="303"/>
            <ac:cxnSpMk id="40" creationId="{16389837-83D3-9A97-5E83-C508A1AD563E}"/>
          </ac:cxnSpMkLst>
        </pc:cxnChg>
      </pc:sldChg>
      <pc:sldChg chg="addSp delSp modSp new mod">
        <pc:chgData name="William Roosa" userId="b17c6545b7781650" providerId="LiveId" clId="{157953B5-1CA5-415C-B9F5-C4D68C951E15}" dt="2024-10-16T15:52:05.456" v="15012" actId="1035"/>
        <pc:sldMkLst>
          <pc:docMk/>
          <pc:sldMk cId="2429916349" sldId="304"/>
        </pc:sldMkLst>
        <pc:spChg chg="add del mod">
          <ac:chgData name="William Roosa" userId="b17c6545b7781650" providerId="LiveId" clId="{157953B5-1CA5-415C-B9F5-C4D68C951E15}" dt="2024-10-03T15:24:37.657" v="4485" actId="478"/>
          <ac:spMkLst>
            <pc:docMk/>
            <pc:sldMk cId="2429916349" sldId="304"/>
            <ac:spMk id="2" creationId="{E453FDDD-5806-EA07-1875-8A8B634F6D01}"/>
          </ac:spMkLst>
        </pc:spChg>
        <pc:spChg chg="add del mod">
          <ac:chgData name="William Roosa" userId="b17c6545b7781650" providerId="LiveId" clId="{157953B5-1CA5-415C-B9F5-C4D68C951E15}" dt="2024-10-12T21:22:34.864" v="6083" actId="21"/>
          <ac:spMkLst>
            <pc:docMk/>
            <pc:sldMk cId="2429916349" sldId="304"/>
            <ac:spMk id="2" creationId="{E81A2567-389F-CC8E-859B-4882559D2B1C}"/>
          </ac:spMkLst>
        </pc:spChg>
        <pc:spChg chg="add mod">
          <ac:chgData name="William Roosa" userId="b17c6545b7781650" providerId="LiveId" clId="{157953B5-1CA5-415C-B9F5-C4D68C951E15}" dt="2024-10-12T22:13:02.569" v="8457" actId="1076"/>
          <ac:spMkLst>
            <pc:docMk/>
            <pc:sldMk cId="2429916349" sldId="304"/>
            <ac:spMk id="3" creationId="{5B1B1651-B60B-66A8-07A9-C37B270CE690}"/>
          </ac:spMkLst>
        </pc:spChg>
        <pc:spChg chg="add mod">
          <ac:chgData name="William Roosa" userId="b17c6545b7781650" providerId="LiveId" clId="{157953B5-1CA5-415C-B9F5-C4D68C951E15}" dt="2024-10-12T22:13:02.569" v="8457" actId="1076"/>
          <ac:spMkLst>
            <pc:docMk/>
            <pc:sldMk cId="2429916349" sldId="304"/>
            <ac:spMk id="4" creationId="{4F4204AA-B75A-79A1-E400-FFCCA173843F}"/>
          </ac:spMkLst>
        </pc:spChg>
        <pc:spChg chg="add mod">
          <ac:chgData name="William Roosa" userId="b17c6545b7781650" providerId="LiveId" clId="{157953B5-1CA5-415C-B9F5-C4D68C951E15}" dt="2024-10-12T22:13:02.569" v="8457" actId="1076"/>
          <ac:spMkLst>
            <pc:docMk/>
            <pc:sldMk cId="2429916349" sldId="304"/>
            <ac:spMk id="5" creationId="{307506EF-9486-4AD0-715F-A766A4A2857B}"/>
          </ac:spMkLst>
        </pc:spChg>
        <pc:spChg chg="add del mod">
          <ac:chgData name="William Roosa" userId="b17c6545b7781650" providerId="LiveId" clId="{157953B5-1CA5-415C-B9F5-C4D68C951E15}" dt="2024-10-12T21:22:34.864" v="6083" actId="21"/>
          <ac:spMkLst>
            <pc:docMk/>
            <pc:sldMk cId="2429916349" sldId="304"/>
            <ac:spMk id="6" creationId="{92C3C6A5-2264-219E-E597-A9ACC4F3A25C}"/>
          </ac:spMkLst>
        </pc:spChg>
        <pc:spChg chg="add mod">
          <ac:chgData name="William Roosa" userId="b17c6545b7781650" providerId="LiveId" clId="{157953B5-1CA5-415C-B9F5-C4D68C951E15}" dt="2024-10-12T22:13:02.569" v="8457" actId="1076"/>
          <ac:spMkLst>
            <pc:docMk/>
            <pc:sldMk cId="2429916349" sldId="304"/>
            <ac:spMk id="8" creationId="{79F6EC46-A53A-99EE-405C-87ED4AB47C2F}"/>
          </ac:spMkLst>
        </pc:spChg>
        <pc:spChg chg="add mod">
          <ac:chgData name="William Roosa" userId="b17c6545b7781650" providerId="LiveId" clId="{157953B5-1CA5-415C-B9F5-C4D68C951E15}" dt="2024-10-12T22:13:02.569" v="8457" actId="1076"/>
          <ac:spMkLst>
            <pc:docMk/>
            <pc:sldMk cId="2429916349" sldId="304"/>
            <ac:spMk id="10" creationId="{E48C2EDE-2B77-C6D9-448C-A49222BD3233}"/>
          </ac:spMkLst>
        </pc:spChg>
        <pc:spChg chg="add mod">
          <ac:chgData name="William Roosa" userId="b17c6545b7781650" providerId="LiveId" clId="{157953B5-1CA5-415C-B9F5-C4D68C951E15}" dt="2024-10-12T22:13:02.569" v="8457" actId="1076"/>
          <ac:spMkLst>
            <pc:docMk/>
            <pc:sldMk cId="2429916349" sldId="304"/>
            <ac:spMk id="11" creationId="{8AD9D366-BA4D-8B7E-E972-A829546543F7}"/>
          </ac:spMkLst>
        </pc:spChg>
        <pc:spChg chg="add mod">
          <ac:chgData name="William Roosa" userId="b17c6545b7781650" providerId="LiveId" clId="{157953B5-1CA5-415C-B9F5-C4D68C951E15}" dt="2024-10-12T22:13:02.569" v="8457" actId="1076"/>
          <ac:spMkLst>
            <pc:docMk/>
            <pc:sldMk cId="2429916349" sldId="304"/>
            <ac:spMk id="12" creationId="{88EADB28-19A7-363A-9CAF-88CBE1C9E8DC}"/>
          </ac:spMkLst>
        </pc:spChg>
        <pc:spChg chg="add mod">
          <ac:chgData name="William Roosa" userId="b17c6545b7781650" providerId="LiveId" clId="{157953B5-1CA5-415C-B9F5-C4D68C951E15}" dt="2024-10-12T22:13:02.569" v="8457" actId="1076"/>
          <ac:spMkLst>
            <pc:docMk/>
            <pc:sldMk cId="2429916349" sldId="304"/>
            <ac:spMk id="13" creationId="{F3F5CF00-E2BF-97F4-C4D1-82D81726668B}"/>
          </ac:spMkLst>
        </pc:spChg>
        <pc:spChg chg="add mod">
          <ac:chgData name="William Roosa" userId="b17c6545b7781650" providerId="LiveId" clId="{157953B5-1CA5-415C-B9F5-C4D68C951E15}" dt="2024-10-12T22:13:02.569" v="8457" actId="1076"/>
          <ac:spMkLst>
            <pc:docMk/>
            <pc:sldMk cId="2429916349" sldId="304"/>
            <ac:spMk id="14" creationId="{654E995D-C710-43FA-B46B-D85937A47E9B}"/>
          </ac:spMkLst>
        </pc:spChg>
        <pc:spChg chg="add del mod">
          <ac:chgData name="William Roosa" userId="b17c6545b7781650" providerId="LiveId" clId="{157953B5-1CA5-415C-B9F5-C4D68C951E15}" dt="2024-10-12T21:22:34.864" v="6083" actId="21"/>
          <ac:spMkLst>
            <pc:docMk/>
            <pc:sldMk cId="2429916349" sldId="304"/>
            <ac:spMk id="15" creationId="{352E545E-5CA6-FC54-C4DB-134BE9A30AB3}"/>
          </ac:spMkLst>
        </pc:spChg>
        <pc:spChg chg="add del mod">
          <ac:chgData name="William Roosa" userId="b17c6545b7781650" providerId="LiveId" clId="{157953B5-1CA5-415C-B9F5-C4D68C951E15}" dt="2024-10-12T21:22:34.864" v="6083" actId="21"/>
          <ac:spMkLst>
            <pc:docMk/>
            <pc:sldMk cId="2429916349" sldId="304"/>
            <ac:spMk id="16" creationId="{C4CE31F0-F3E5-AF82-3CD4-698B27C00D96}"/>
          </ac:spMkLst>
        </pc:spChg>
        <pc:spChg chg="add del mod">
          <ac:chgData name="William Roosa" userId="b17c6545b7781650" providerId="LiveId" clId="{157953B5-1CA5-415C-B9F5-C4D68C951E15}" dt="2024-10-12T22:12:30.038" v="8451" actId="21"/>
          <ac:spMkLst>
            <pc:docMk/>
            <pc:sldMk cId="2429916349" sldId="304"/>
            <ac:spMk id="17" creationId="{2E2D93F9-E99C-B44B-15B6-41CB79187EC9}"/>
          </ac:spMkLst>
        </pc:spChg>
        <pc:spChg chg="add del mod">
          <ac:chgData name="William Roosa" userId="b17c6545b7781650" providerId="LiveId" clId="{157953B5-1CA5-415C-B9F5-C4D68C951E15}" dt="2024-10-12T21:22:34.864" v="6083" actId="21"/>
          <ac:spMkLst>
            <pc:docMk/>
            <pc:sldMk cId="2429916349" sldId="304"/>
            <ac:spMk id="19" creationId="{C8F96A6F-0A9A-B797-924C-B5047F1E0661}"/>
          </ac:spMkLst>
        </pc:spChg>
        <pc:spChg chg="add del mod">
          <ac:chgData name="William Roosa" userId="b17c6545b7781650" providerId="LiveId" clId="{157953B5-1CA5-415C-B9F5-C4D68C951E15}" dt="2024-10-12T22:12:17.917" v="8448" actId="21"/>
          <ac:spMkLst>
            <pc:docMk/>
            <pc:sldMk cId="2429916349" sldId="304"/>
            <ac:spMk id="20" creationId="{FC07DF29-62BE-0495-B82A-089C7148FC51}"/>
          </ac:spMkLst>
        </pc:spChg>
        <pc:spChg chg="add del mod">
          <ac:chgData name="William Roosa" userId="b17c6545b7781650" providerId="LiveId" clId="{157953B5-1CA5-415C-B9F5-C4D68C951E15}" dt="2024-10-12T21:22:34.864" v="6083" actId="21"/>
          <ac:spMkLst>
            <pc:docMk/>
            <pc:sldMk cId="2429916349" sldId="304"/>
            <ac:spMk id="22" creationId="{E5C2F31A-67DC-995C-0C94-7CF680F0AFD1}"/>
          </ac:spMkLst>
        </pc:spChg>
        <pc:spChg chg="add del mod">
          <ac:chgData name="William Roosa" userId="b17c6545b7781650" providerId="LiveId" clId="{157953B5-1CA5-415C-B9F5-C4D68C951E15}" dt="2024-10-12T22:12:17.917" v="8448" actId="21"/>
          <ac:spMkLst>
            <pc:docMk/>
            <pc:sldMk cId="2429916349" sldId="304"/>
            <ac:spMk id="25" creationId="{86CC2A85-6ACB-FFB8-6110-CDA4464EA8D6}"/>
          </ac:spMkLst>
        </pc:spChg>
        <pc:spChg chg="add del mod">
          <ac:chgData name="William Roosa" userId="b17c6545b7781650" providerId="LiveId" clId="{157953B5-1CA5-415C-B9F5-C4D68C951E15}" dt="2024-10-12T22:12:17.917" v="8448" actId="21"/>
          <ac:spMkLst>
            <pc:docMk/>
            <pc:sldMk cId="2429916349" sldId="304"/>
            <ac:spMk id="27" creationId="{83FE1C36-9C62-8329-674E-5EFDC95D4524}"/>
          </ac:spMkLst>
        </pc:spChg>
        <pc:spChg chg="add del mod">
          <ac:chgData name="William Roosa" userId="b17c6545b7781650" providerId="LiveId" clId="{157953B5-1CA5-415C-B9F5-C4D68C951E15}" dt="2024-10-12T21:22:34.864" v="6083" actId="21"/>
          <ac:spMkLst>
            <pc:docMk/>
            <pc:sldMk cId="2429916349" sldId="304"/>
            <ac:spMk id="29" creationId="{17D7A297-9034-5095-3024-F8287FB49752}"/>
          </ac:spMkLst>
        </pc:spChg>
        <pc:spChg chg="add del mod">
          <ac:chgData name="William Roosa" userId="b17c6545b7781650" providerId="LiveId" clId="{157953B5-1CA5-415C-B9F5-C4D68C951E15}" dt="2024-10-12T22:12:17.917" v="8448" actId="21"/>
          <ac:spMkLst>
            <pc:docMk/>
            <pc:sldMk cId="2429916349" sldId="304"/>
            <ac:spMk id="30" creationId="{9DCA761A-9BB9-EABA-F46F-ECB6F16A127B}"/>
          </ac:spMkLst>
        </pc:spChg>
        <pc:spChg chg="add del mod">
          <ac:chgData name="William Roosa" userId="b17c6545b7781650" providerId="LiveId" clId="{157953B5-1CA5-415C-B9F5-C4D68C951E15}" dt="2024-10-12T22:12:17.917" v="8448" actId="21"/>
          <ac:spMkLst>
            <pc:docMk/>
            <pc:sldMk cId="2429916349" sldId="304"/>
            <ac:spMk id="31" creationId="{E64BDA30-F96E-95CD-F377-450AD6F65B11}"/>
          </ac:spMkLst>
        </pc:spChg>
        <pc:spChg chg="add del mod">
          <ac:chgData name="William Roosa" userId="b17c6545b7781650" providerId="LiveId" clId="{157953B5-1CA5-415C-B9F5-C4D68C951E15}" dt="2024-10-12T22:12:17.917" v="8448" actId="21"/>
          <ac:spMkLst>
            <pc:docMk/>
            <pc:sldMk cId="2429916349" sldId="304"/>
            <ac:spMk id="32" creationId="{D6635683-71FE-221B-E1E4-966BDB7A51BB}"/>
          </ac:spMkLst>
        </pc:spChg>
        <pc:spChg chg="add del mod">
          <ac:chgData name="William Roosa" userId="b17c6545b7781650" providerId="LiveId" clId="{157953B5-1CA5-415C-B9F5-C4D68C951E15}" dt="2024-10-12T22:12:30.038" v="8451" actId="21"/>
          <ac:spMkLst>
            <pc:docMk/>
            <pc:sldMk cId="2429916349" sldId="304"/>
            <ac:spMk id="33" creationId="{B5A6E182-E6C9-0EB6-8866-615175F2F6FA}"/>
          </ac:spMkLst>
        </pc:spChg>
        <pc:spChg chg="add del mod">
          <ac:chgData name="William Roosa" userId="b17c6545b7781650" providerId="LiveId" clId="{157953B5-1CA5-415C-B9F5-C4D68C951E15}" dt="2024-10-12T22:12:17.917" v="8448" actId="21"/>
          <ac:spMkLst>
            <pc:docMk/>
            <pc:sldMk cId="2429916349" sldId="304"/>
            <ac:spMk id="34" creationId="{B7BCA7B8-8D22-8B15-24A1-EE247FCFF21A}"/>
          </ac:spMkLst>
        </pc:spChg>
        <pc:spChg chg="add del mod">
          <ac:chgData name="William Roosa" userId="b17c6545b7781650" providerId="LiveId" clId="{157953B5-1CA5-415C-B9F5-C4D68C951E15}" dt="2024-10-12T22:12:17.917" v="8448" actId="21"/>
          <ac:spMkLst>
            <pc:docMk/>
            <pc:sldMk cId="2429916349" sldId="304"/>
            <ac:spMk id="35" creationId="{AC99D148-4EDE-52AC-825B-668C3725EFBB}"/>
          </ac:spMkLst>
        </pc:spChg>
        <pc:spChg chg="add del mod">
          <ac:chgData name="William Roosa" userId="b17c6545b7781650" providerId="LiveId" clId="{157953B5-1CA5-415C-B9F5-C4D68C951E15}" dt="2024-10-12T22:12:50.136" v="8454" actId="21"/>
          <ac:spMkLst>
            <pc:docMk/>
            <pc:sldMk cId="2429916349" sldId="304"/>
            <ac:spMk id="37" creationId="{DDBAB658-D752-B49E-B6AC-F4C692A1CF30}"/>
          </ac:spMkLst>
        </pc:spChg>
        <pc:spChg chg="add mod">
          <ac:chgData name="William Roosa" userId="b17c6545b7781650" providerId="LiveId" clId="{157953B5-1CA5-415C-B9F5-C4D68C951E15}" dt="2024-10-12T22:13:18.488" v="8460" actId="1076"/>
          <ac:spMkLst>
            <pc:docMk/>
            <pc:sldMk cId="2429916349" sldId="304"/>
            <ac:spMk id="38" creationId="{352E545E-5CA6-FC54-C4DB-134BE9A30AB3}"/>
          </ac:spMkLst>
        </pc:spChg>
        <pc:spChg chg="add mod">
          <ac:chgData name="William Roosa" userId="b17c6545b7781650" providerId="LiveId" clId="{157953B5-1CA5-415C-B9F5-C4D68C951E15}" dt="2024-10-12T22:13:18.488" v="8460" actId="1076"/>
          <ac:spMkLst>
            <pc:docMk/>
            <pc:sldMk cId="2429916349" sldId="304"/>
            <ac:spMk id="39" creationId="{C4CE31F0-F3E5-AF82-3CD4-698B27C00D96}"/>
          </ac:spMkLst>
        </pc:spChg>
        <pc:spChg chg="add mod">
          <ac:chgData name="William Roosa" userId="b17c6545b7781650" providerId="LiveId" clId="{157953B5-1CA5-415C-B9F5-C4D68C951E15}" dt="2024-10-12T22:13:18.488" v="8460" actId="1076"/>
          <ac:spMkLst>
            <pc:docMk/>
            <pc:sldMk cId="2429916349" sldId="304"/>
            <ac:spMk id="41" creationId="{C8F96A6F-0A9A-B797-924C-B5047F1E0661}"/>
          </ac:spMkLst>
        </pc:spChg>
        <pc:spChg chg="add mod">
          <ac:chgData name="William Roosa" userId="b17c6545b7781650" providerId="LiveId" clId="{157953B5-1CA5-415C-B9F5-C4D68C951E15}" dt="2024-10-12T22:13:18.488" v="8460" actId="1076"/>
          <ac:spMkLst>
            <pc:docMk/>
            <pc:sldMk cId="2429916349" sldId="304"/>
            <ac:spMk id="43" creationId="{E5C2F31A-67DC-995C-0C94-7CF680F0AFD1}"/>
          </ac:spMkLst>
        </pc:spChg>
        <pc:spChg chg="add mod">
          <ac:chgData name="William Roosa" userId="b17c6545b7781650" providerId="LiveId" clId="{157953B5-1CA5-415C-B9F5-C4D68C951E15}" dt="2024-10-12T22:13:18.488" v="8460" actId="1076"/>
          <ac:spMkLst>
            <pc:docMk/>
            <pc:sldMk cId="2429916349" sldId="304"/>
            <ac:spMk id="46" creationId="{17D7A297-9034-5095-3024-F8287FB49752}"/>
          </ac:spMkLst>
        </pc:spChg>
        <pc:spChg chg="add mod">
          <ac:chgData name="William Roosa" userId="b17c6545b7781650" providerId="LiveId" clId="{157953B5-1CA5-415C-B9F5-C4D68C951E15}" dt="2024-10-12T22:13:18.488" v="8460" actId="1076"/>
          <ac:spMkLst>
            <pc:docMk/>
            <pc:sldMk cId="2429916349" sldId="304"/>
            <ac:spMk id="47" creationId="{E81A2567-389F-CC8E-859B-4882559D2B1C}"/>
          </ac:spMkLst>
        </pc:spChg>
        <pc:spChg chg="add mod">
          <ac:chgData name="William Roosa" userId="b17c6545b7781650" providerId="LiveId" clId="{157953B5-1CA5-415C-B9F5-C4D68C951E15}" dt="2024-10-12T22:13:18.488" v="8460" actId="1076"/>
          <ac:spMkLst>
            <pc:docMk/>
            <pc:sldMk cId="2429916349" sldId="304"/>
            <ac:spMk id="48" creationId="{92C3C6A5-2264-219E-E597-A9ACC4F3A25C}"/>
          </ac:spMkLst>
        </pc:spChg>
        <pc:picChg chg="add del mod">
          <ac:chgData name="William Roosa" userId="b17c6545b7781650" providerId="LiveId" clId="{157953B5-1CA5-415C-B9F5-C4D68C951E15}" dt="2024-10-16T15:36:18.516" v="15010" actId="478"/>
          <ac:picMkLst>
            <pc:docMk/>
            <pc:sldMk cId="2429916349" sldId="304"/>
            <ac:picMk id="2" creationId="{4CBA0EE6-D2E7-9B9A-5037-851564AC0452}"/>
          </ac:picMkLst>
        </pc:picChg>
        <pc:picChg chg="add mod">
          <ac:chgData name="William Roosa" userId="b17c6545b7781650" providerId="LiveId" clId="{157953B5-1CA5-415C-B9F5-C4D68C951E15}" dt="2024-10-12T22:13:02.569" v="8457" actId="1076"/>
          <ac:picMkLst>
            <pc:docMk/>
            <pc:sldMk cId="2429916349" sldId="304"/>
            <ac:picMk id="7" creationId="{A8911848-65E5-5ECB-9D8E-3E9394DE5CB8}"/>
          </ac:picMkLst>
        </pc:picChg>
        <pc:picChg chg="add mod">
          <ac:chgData name="William Roosa" userId="b17c6545b7781650" providerId="LiveId" clId="{157953B5-1CA5-415C-B9F5-C4D68C951E15}" dt="2024-10-12T22:13:02.569" v="8457" actId="1076"/>
          <ac:picMkLst>
            <pc:docMk/>
            <pc:sldMk cId="2429916349" sldId="304"/>
            <ac:picMk id="9" creationId="{084522FD-D71D-0761-DB77-0AB9BA53243A}"/>
          </ac:picMkLst>
        </pc:picChg>
        <pc:picChg chg="add del mod">
          <ac:chgData name="William Roosa" userId="b17c6545b7781650" providerId="LiveId" clId="{157953B5-1CA5-415C-B9F5-C4D68C951E15}" dt="2024-10-12T21:22:34.864" v="6083" actId="21"/>
          <ac:picMkLst>
            <pc:docMk/>
            <pc:sldMk cId="2429916349" sldId="304"/>
            <ac:picMk id="18" creationId="{F57EEF3F-5779-9C93-1815-A22E8B5CE4B7}"/>
          </ac:picMkLst>
        </pc:picChg>
        <pc:picChg chg="add del mod">
          <ac:chgData name="William Roosa" userId="b17c6545b7781650" providerId="LiveId" clId="{157953B5-1CA5-415C-B9F5-C4D68C951E15}" dt="2024-10-12T21:22:34.864" v="6083" actId="21"/>
          <ac:picMkLst>
            <pc:docMk/>
            <pc:sldMk cId="2429916349" sldId="304"/>
            <ac:picMk id="21" creationId="{BE8B0658-A2A3-8AC7-ED94-AC28D977EE77}"/>
          </ac:picMkLst>
        </pc:picChg>
        <pc:picChg chg="add del mod">
          <ac:chgData name="William Roosa" userId="b17c6545b7781650" providerId="LiveId" clId="{157953B5-1CA5-415C-B9F5-C4D68C951E15}" dt="2024-10-12T22:12:17.917" v="8448" actId="21"/>
          <ac:picMkLst>
            <pc:docMk/>
            <pc:sldMk cId="2429916349" sldId="304"/>
            <ac:picMk id="23" creationId="{85B1BC22-737F-56DC-825A-EFEFB3E6404F}"/>
          </ac:picMkLst>
        </pc:picChg>
        <pc:picChg chg="add del mod">
          <ac:chgData name="William Roosa" userId="b17c6545b7781650" providerId="LiveId" clId="{157953B5-1CA5-415C-B9F5-C4D68C951E15}" dt="2024-10-12T21:22:34.864" v="6083" actId="21"/>
          <ac:picMkLst>
            <pc:docMk/>
            <pc:sldMk cId="2429916349" sldId="304"/>
            <ac:picMk id="24" creationId="{C532189D-C1D7-5F77-6812-7FE6625EB49B}"/>
          </ac:picMkLst>
        </pc:picChg>
        <pc:picChg chg="add del mod">
          <ac:chgData name="William Roosa" userId="b17c6545b7781650" providerId="LiveId" clId="{157953B5-1CA5-415C-B9F5-C4D68C951E15}" dt="2024-10-12T22:12:17.917" v="8448" actId="21"/>
          <ac:picMkLst>
            <pc:docMk/>
            <pc:sldMk cId="2429916349" sldId="304"/>
            <ac:picMk id="26" creationId="{DE13BC50-E9CF-B705-4835-BDFE1A3316DD}"/>
          </ac:picMkLst>
        </pc:picChg>
        <pc:picChg chg="add mod">
          <ac:chgData name="William Roosa" userId="b17c6545b7781650" providerId="LiveId" clId="{157953B5-1CA5-415C-B9F5-C4D68C951E15}" dt="2024-10-12T22:13:18.488" v="8460" actId="1076"/>
          <ac:picMkLst>
            <pc:docMk/>
            <pc:sldMk cId="2429916349" sldId="304"/>
            <ac:picMk id="40" creationId="{F57EEF3F-5779-9C93-1815-A22E8B5CE4B7}"/>
          </ac:picMkLst>
        </pc:picChg>
        <pc:picChg chg="add mod">
          <ac:chgData name="William Roosa" userId="b17c6545b7781650" providerId="LiveId" clId="{157953B5-1CA5-415C-B9F5-C4D68C951E15}" dt="2024-10-15T21:09:26.185" v="15008" actId="1035"/>
          <ac:picMkLst>
            <pc:docMk/>
            <pc:sldMk cId="2429916349" sldId="304"/>
            <ac:picMk id="42" creationId="{BE8B0658-A2A3-8AC7-ED94-AC28D977EE77}"/>
          </ac:picMkLst>
        </pc:picChg>
        <pc:picChg chg="add mod">
          <ac:chgData name="William Roosa" userId="b17c6545b7781650" providerId="LiveId" clId="{157953B5-1CA5-415C-B9F5-C4D68C951E15}" dt="2024-10-16T15:52:05.456" v="15012" actId="1035"/>
          <ac:picMkLst>
            <pc:docMk/>
            <pc:sldMk cId="2429916349" sldId="304"/>
            <ac:picMk id="44" creationId="{C532189D-C1D7-5F77-6812-7FE6625EB49B}"/>
          </ac:picMkLst>
        </pc:picChg>
        <pc:cxnChg chg="add del mod">
          <ac:chgData name="William Roosa" userId="b17c6545b7781650" providerId="LiveId" clId="{157953B5-1CA5-415C-B9F5-C4D68C951E15}" dt="2024-10-03T15:34:52.968" v="5416" actId="21"/>
          <ac:cxnSpMkLst>
            <pc:docMk/>
            <pc:sldMk cId="2429916349" sldId="304"/>
            <ac:cxnSpMk id="26" creationId="{2A86398D-B6D4-6AA9-D06E-564B828CB7E9}"/>
          </ac:cxnSpMkLst>
        </pc:cxnChg>
        <pc:cxnChg chg="add del mod">
          <ac:chgData name="William Roosa" userId="b17c6545b7781650" providerId="LiveId" clId="{157953B5-1CA5-415C-B9F5-C4D68C951E15}" dt="2024-10-12T21:22:34.864" v="6083" actId="21"/>
          <ac:cxnSpMkLst>
            <pc:docMk/>
            <pc:sldMk cId="2429916349" sldId="304"/>
            <ac:cxnSpMk id="28" creationId="{E1C96919-1AF0-B3D1-DBEB-95A53954CEFF}"/>
          </ac:cxnSpMkLst>
        </pc:cxnChg>
        <pc:cxnChg chg="add del mod">
          <ac:chgData name="William Roosa" userId="b17c6545b7781650" providerId="LiveId" clId="{157953B5-1CA5-415C-B9F5-C4D68C951E15}" dt="2024-10-12T22:12:17.917" v="8448" actId="21"/>
          <ac:cxnSpMkLst>
            <pc:docMk/>
            <pc:sldMk cId="2429916349" sldId="304"/>
            <ac:cxnSpMk id="36" creationId="{16389837-83D3-9A97-5E83-C508A1AD563E}"/>
          </ac:cxnSpMkLst>
        </pc:cxnChg>
        <pc:cxnChg chg="add mod">
          <ac:chgData name="William Roosa" userId="b17c6545b7781650" providerId="LiveId" clId="{157953B5-1CA5-415C-B9F5-C4D68C951E15}" dt="2024-10-12T22:13:18.488" v="8460" actId="1076"/>
          <ac:cxnSpMkLst>
            <pc:docMk/>
            <pc:sldMk cId="2429916349" sldId="304"/>
            <ac:cxnSpMk id="45" creationId="{E1C96919-1AF0-B3D1-DBEB-95A53954CEFF}"/>
          </ac:cxnSpMkLst>
        </pc:cxnChg>
      </pc:sldChg>
      <pc:sldChg chg="addSp delSp modSp new mod">
        <pc:chgData name="William Roosa" userId="b17c6545b7781650" providerId="LiveId" clId="{157953B5-1CA5-415C-B9F5-C4D68C951E15}" dt="2024-10-24T15:22:47.964" v="16534" actId="1036"/>
        <pc:sldMkLst>
          <pc:docMk/>
          <pc:sldMk cId="435903563" sldId="305"/>
        </pc:sldMkLst>
        <pc:spChg chg="add mod">
          <ac:chgData name="William Roosa" userId="b17c6545b7781650" providerId="LiveId" clId="{157953B5-1CA5-415C-B9F5-C4D68C951E15}" dt="2024-10-10T15:00:31.852" v="5539" actId="1076"/>
          <ac:spMkLst>
            <pc:docMk/>
            <pc:sldMk cId="435903563" sldId="305"/>
            <ac:spMk id="2" creationId="{84B79E11-E7B7-8DAD-201B-589C8173663D}"/>
          </ac:spMkLst>
        </pc:spChg>
        <pc:spChg chg="add del mod">
          <ac:chgData name="William Roosa" userId="b17c6545b7781650" providerId="LiveId" clId="{157953B5-1CA5-415C-B9F5-C4D68C951E15}" dt="2024-10-12T21:08:37.400" v="5970" actId="478"/>
          <ac:spMkLst>
            <pc:docMk/>
            <pc:sldMk cId="435903563" sldId="305"/>
            <ac:spMk id="3" creationId="{82B0959C-3C80-B2A7-C27D-DA31186B9FC9}"/>
          </ac:spMkLst>
        </pc:spChg>
        <pc:spChg chg="add mod">
          <ac:chgData name="William Roosa" userId="b17c6545b7781650" providerId="LiveId" clId="{157953B5-1CA5-415C-B9F5-C4D68C951E15}" dt="2024-10-12T21:09:06.258" v="6077" actId="1076"/>
          <ac:spMkLst>
            <pc:docMk/>
            <pc:sldMk cId="435903563" sldId="305"/>
            <ac:spMk id="4" creationId="{892EF086-AF0D-AAF7-05DC-0A097393A443}"/>
          </ac:spMkLst>
        </pc:spChg>
        <pc:spChg chg="add del mod">
          <ac:chgData name="William Roosa" userId="b17c6545b7781650" providerId="LiveId" clId="{157953B5-1CA5-415C-B9F5-C4D68C951E15}" dt="2024-10-12T22:13:15.083" v="8458" actId="21"/>
          <ac:spMkLst>
            <pc:docMk/>
            <pc:sldMk cId="435903563" sldId="305"/>
            <ac:spMk id="8" creationId="{E81A2567-389F-CC8E-859B-4882559D2B1C}"/>
          </ac:spMkLst>
        </pc:spChg>
        <pc:spChg chg="add del mod">
          <ac:chgData name="William Roosa" userId="b17c6545b7781650" providerId="LiveId" clId="{157953B5-1CA5-415C-B9F5-C4D68C951E15}" dt="2024-10-12T22:13:15.083" v="8458" actId="21"/>
          <ac:spMkLst>
            <pc:docMk/>
            <pc:sldMk cId="435903563" sldId="305"/>
            <ac:spMk id="9" creationId="{92C3C6A5-2264-219E-E597-A9ACC4F3A25C}"/>
          </ac:spMkLst>
        </pc:spChg>
        <pc:spChg chg="add mod">
          <ac:chgData name="William Roosa" userId="b17c6545b7781650" providerId="LiveId" clId="{157953B5-1CA5-415C-B9F5-C4D68C951E15}" dt="2024-10-12T22:16:29.918" v="8639" actId="1076"/>
          <ac:spMkLst>
            <pc:docMk/>
            <pc:sldMk cId="435903563" sldId="305"/>
            <ac:spMk id="12" creationId="{52458CD0-5C72-63D2-9EE0-855804654C6E}"/>
          </ac:spMkLst>
        </pc:spChg>
        <pc:spChg chg="add mod">
          <ac:chgData name="William Roosa" userId="b17c6545b7781650" providerId="LiveId" clId="{157953B5-1CA5-415C-B9F5-C4D68C951E15}" dt="2024-10-12T22:37:13.132" v="9498" actId="1076"/>
          <ac:spMkLst>
            <pc:docMk/>
            <pc:sldMk cId="435903563" sldId="305"/>
            <ac:spMk id="13" creationId="{BF224BC5-83CA-0CFC-1A7E-E60BE5C5FB0F}"/>
          </ac:spMkLst>
        </pc:spChg>
        <pc:spChg chg="add del mod">
          <ac:chgData name="William Roosa" userId="b17c6545b7781650" providerId="LiveId" clId="{157953B5-1CA5-415C-B9F5-C4D68C951E15}" dt="2024-10-12T22:37:21.555" v="9499" actId="478"/>
          <ac:spMkLst>
            <pc:docMk/>
            <pc:sldMk cId="435903563" sldId="305"/>
            <ac:spMk id="14" creationId="{5A0FA4AF-84F1-1789-41C5-6EB0AE06331A}"/>
          </ac:spMkLst>
        </pc:spChg>
        <pc:spChg chg="add del mod">
          <ac:chgData name="William Roosa" userId="b17c6545b7781650" providerId="LiveId" clId="{157953B5-1CA5-415C-B9F5-C4D68C951E15}" dt="2024-10-12T22:13:15.083" v="8458" actId="21"/>
          <ac:spMkLst>
            <pc:docMk/>
            <pc:sldMk cId="435903563" sldId="305"/>
            <ac:spMk id="15" creationId="{352E545E-5CA6-FC54-C4DB-134BE9A30AB3}"/>
          </ac:spMkLst>
        </pc:spChg>
        <pc:spChg chg="add del mod">
          <ac:chgData name="William Roosa" userId="b17c6545b7781650" providerId="LiveId" clId="{157953B5-1CA5-415C-B9F5-C4D68C951E15}" dt="2024-10-12T22:13:15.083" v="8458" actId="21"/>
          <ac:spMkLst>
            <pc:docMk/>
            <pc:sldMk cId="435903563" sldId="305"/>
            <ac:spMk id="16" creationId="{C4CE31F0-F3E5-AF82-3CD4-698B27C00D96}"/>
          </ac:spMkLst>
        </pc:spChg>
        <pc:spChg chg="add del mod">
          <ac:chgData name="William Roosa" userId="b17c6545b7781650" providerId="LiveId" clId="{157953B5-1CA5-415C-B9F5-C4D68C951E15}" dt="2024-10-12T22:13:15.083" v="8458" actId="21"/>
          <ac:spMkLst>
            <pc:docMk/>
            <pc:sldMk cId="435903563" sldId="305"/>
            <ac:spMk id="19" creationId="{C8F96A6F-0A9A-B797-924C-B5047F1E0661}"/>
          </ac:spMkLst>
        </pc:spChg>
        <pc:spChg chg="add del mod">
          <ac:chgData name="William Roosa" userId="b17c6545b7781650" providerId="LiveId" clId="{157953B5-1CA5-415C-B9F5-C4D68C951E15}" dt="2024-10-12T22:13:15.083" v="8458" actId="21"/>
          <ac:spMkLst>
            <pc:docMk/>
            <pc:sldMk cId="435903563" sldId="305"/>
            <ac:spMk id="22" creationId="{E5C2F31A-67DC-995C-0C94-7CF680F0AFD1}"/>
          </ac:spMkLst>
        </pc:spChg>
        <pc:spChg chg="add mod">
          <ac:chgData name="William Roosa" userId="b17c6545b7781650" providerId="LiveId" clId="{157953B5-1CA5-415C-B9F5-C4D68C951E15}" dt="2024-10-12T22:37:33.443" v="9503" actId="1076"/>
          <ac:spMkLst>
            <pc:docMk/>
            <pc:sldMk cId="435903563" sldId="305"/>
            <ac:spMk id="23" creationId="{F02654F3-16D4-9F79-503B-4A6EB7E7790C}"/>
          </ac:spMkLst>
        </pc:spChg>
        <pc:spChg chg="add del mod">
          <ac:chgData name="William Roosa" userId="b17c6545b7781650" providerId="LiveId" clId="{157953B5-1CA5-415C-B9F5-C4D68C951E15}" dt="2024-10-12T22:13:15.083" v="8458" actId="21"/>
          <ac:spMkLst>
            <pc:docMk/>
            <pc:sldMk cId="435903563" sldId="305"/>
            <ac:spMk id="29" creationId="{17D7A297-9034-5095-3024-F8287FB49752}"/>
          </ac:spMkLst>
        </pc:spChg>
        <pc:spChg chg="add del mod">
          <ac:chgData name="William Roosa" userId="b17c6545b7781650" providerId="LiveId" clId="{157953B5-1CA5-415C-B9F5-C4D68C951E15}" dt="2024-10-12T22:37:27.539" v="9501" actId="21"/>
          <ac:spMkLst>
            <pc:docMk/>
            <pc:sldMk cId="435903563" sldId="305"/>
            <ac:spMk id="31" creationId="{9048B2A6-5FB1-7FE3-3CE5-3042D9D696B8}"/>
          </ac:spMkLst>
        </pc:spChg>
        <pc:spChg chg="add mod">
          <ac:chgData name="William Roosa" userId="b17c6545b7781650" providerId="LiveId" clId="{157953B5-1CA5-415C-B9F5-C4D68C951E15}" dt="2024-10-12T22:37:43.734" v="9506" actId="1076"/>
          <ac:spMkLst>
            <pc:docMk/>
            <pc:sldMk cId="435903563" sldId="305"/>
            <ac:spMk id="37" creationId="{BD75FE41-2B69-5D78-E838-8A398579A42C}"/>
          </ac:spMkLst>
        </pc:spChg>
        <pc:picChg chg="add mod">
          <ac:chgData name="William Roosa" userId="b17c6545b7781650" providerId="LiveId" clId="{157953B5-1CA5-415C-B9F5-C4D68C951E15}" dt="2024-10-24T15:22:47.964" v="16534" actId="1036"/>
          <ac:picMkLst>
            <pc:docMk/>
            <pc:sldMk cId="435903563" sldId="305"/>
            <ac:picMk id="5" creationId="{1697E32B-126D-E3E6-F7A0-8AD25566CF69}"/>
          </ac:picMkLst>
        </pc:picChg>
        <pc:picChg chg="add del mod">
          <ac:chgData name="William Roosa" userId="b17c6545b7781650" providerId="LiveId" clId="{157953B5-1CA5-415C-B9F5-C4D68C951E15}" dt="2024-10-12T21:22:20.641" v="6082" actId="21"/>
          <ac:picMkLst>
            <pc:docMk/>
            <pc:sldMk cId="435903563" sldId="305"/>
            <ac:picMk id="7" creationId="{62672E82-426D-76EF-D8A9-F7F147E06A14}"/>
          </ac:picMkLst>
        </pc:picChg>
        <pc:picChg chg="add mod">
          <ac:chgData name="William Roosa" userId="b17c6545b7781650" providerId="LiveId" clId="{157953B5-1CA5-415C-B9F5-C4D68C951E15}" dt="2024-10-12T22:14:13.679" v="8462" actId="1076"/>
          <ac:picMkLst>
            <pc:docMk/>
            <pc:sldMk cId="435903563" sldId="305"/>
            <ac:picMk id="11" creationId="{89587E10-D920-4167-122E-ADC2E48CECE2}"/>
          </ac:picMkLst>
        </pc:picChg>
        <pc:picChg chg="add del mod">
          <ac:chgData name="William Roosa" userId="b17c6545b7781650" providerId="LiveId" clId="{157953B5-1CA5-415C-B9F5-C4D68C951E15}" dt="2024-10-12T22:13:15.083" v="8458" actId="21"/>
          <ac:picMkLst>
            <pc:docMk/>
            <pc:sldMk cId="435903563" sldId="305"/>
            <ac:picMk id="18" creationId="{F57EEF3F-5779-9C93-1815-A22E8B5CE4B7}"/>
          </ac:picMkLst>
        </pc:picChg>
        <pc:picChg chg="add mod">
          <ac:chgData name="William Roosa" userId="b17c6545b7781650" providerId="LiveId" clId="{157953B5-1CA5-415C-B9F5-C4D68C951E15}" dt="2024-10-12T22:37:23.393" v="9500" actId="1076"/>
          <ac:picMkLst>
            <pc:docMk/>
            <pc:sldMk cId="435903563" sldId="305"/>
            <ac:picMk id="20" creationId="{DE47439E-8BE6-07C1-DA40-905659B9755A}"/>
          </ac:picMkLst>
        </pc:picChg>
        <pc:picChg chg="add del mod">
          <ac:chgData name="William Roosa" userId="b17c6545b7781650" providerId="LiveId" clId="{157953B5-1CA5-415C-B9F5-C4D68C951E15}" dt="2024-10-12T22:13:15.083" v="8458" actId="21"/>
          <ac:picMkLst>
            <pc:docMk/>
            <pc:sldMk cId="435903563" sldId="305"/>
            <ac:picMk id="21" creationId="{BE8B0658-A2A3-8AC7-ED94-AC28D977EE77}"/>
          </ac:picMkLst>
        </pc:picChg>
        <pc:picChg chg="add del mod">
          <ac:chgData name="William Roosa" userId="b17c6545b7781650" providerId="LiveId" clId="{157953B5-1CA5-415C-B9F5-C4D68C951E15}" dt="2024-10-12T22:13:15.083" v="8458" actId="21"/>
          <ac:picMkLst>
            <pc:docMk/>
            <pc:sldMk cId="435903563" sldId="305"/>
            <ac:picMk id="24" creationId="{C532189D-C1D7-5F77-6812-7FE6625EB49B}"/>
          </ac:picMkLst>
        </pc:picChg>
        <pc:picChg chg="add del mod">
          <ac:chgData name="William Roosa" userId="b17c6545b7781650" providerId="LiveId" clId="{157953B5-1CA5-415C-B9F5-C4D68C951E15}" dt="2024-10-12T22:37:27.539" v="9501" actId="21"/>
          <ac:picMkLst>
            <pc:docMk/>
            <pc:sldMk cId="435903563" sldId="305"/>
            <ac:picMk id="26" creationId="{FB6B96B4-D9CB-A199-F604-938B8077ABE6}"/>
          </ac:picMkLst>
        </pc:picChg>
        <pc:picChg chg="add del mod">
          <ac:chgData name="William Roosa" userId="b17c6545b7781650" providerId="LiveId" clId="{157953B5-1CA5-415C-B9F5-C4D68C951E15}" dt="2024-10-12T22:37:27.539" v="9501" actId="21"/>
          <ac:picMkLst>
            <pc:docMk/>
            <pc:sldMk cId="435903563" sldId="305"/>
            <ac:picMk id="30" creationId="{F924A207-2558-F67D-463E-B394DBDACE85}"/>
          </ac:picMkLst>
        </pc:picChg>
        <pc:picChg chg="add del mod">
          <ac:chgData name="William Roosa" userId="b17c6545b7781650" providerId="LiveId" clId="{157953B5-1CA5-415C-B9F5-C4D68C951E15}" dt="2024-10-12T22:29:50.983" v="9069" actId="478"/>
          <ac:picMkLst>
            <pc:docMk/>
            <pc:sldMk cId="435903563" sldId="305"/>
            <ac:picMk id="33" creationId="{43929DEC-C3A9-9B3E-A2B9-16C29B08963A}"/>
          </ac:picMkLst>
        </pc:picChg>
        <pc:picChg chg="add mod">
          <ac:chgData name="William Roosa" userId="b17c6545b7781650" providerId="LiveId" clId="{157953B5-1CA5-415C-B9F5-C4D68C951E15}" dt="2024-10-12T22:37:43.734" v="9506" actId="1076"/>
          <ac:picMkLst>
            <pc:docMk/>
            <pc:sldMk cId="435903563" sldId="305"/>
            <ac:picMk id="34" creationId="{A9D5420C-623E-695D-2AFF-AE55B583EA2E}"/>
          </ac:picMkLst>
        </pc:picChg>
        <pc:picChg chg="add mod">
          <ac:chgData name="William Roosa" userId="b17c6545b7781650" providerId="LiveId" clId="{157953B5-1CA5-415C-B9F5-C4D68C951E15}" dt="2024-10-12T22:38:01.472" v="9507" actId="1076"/>
          <ac:picMkLst>
            <pc:docMk/>
            <pc:sldMk cId="435903563" sldId="305"/>
            <ac:picMk id="35" creationId="{D9E87C81-6FEF-0A3A-CFAC-0EE91752248E}"/>
          </ac:picMkLst>
        </pc:picChg>
        <pc:picChg chg="add del mod">
          <ac:chgData name="William Roosa" userId="b17c6545b7781650" providerId="LiveId" clId="{157953B5-1CA5-415C-B9F5-C4D68C951E15}" dt="2024-10-12T22:38:04.165" v="9508" actId="21"/>
          <ac:picMkLst>
            <pc:docMk/>
            <pc:sldMk cId="435903563" sldId="305"/>
            <ac:picMk id="36" creationId="{9F51D3A3-BB61-26EB-4EE5-8322F70A2190}"/>
          </ac:picMkLst>
        </pc:picChg>
        <pc:cxnChg chg="add del mod">
          <ac:chgData name="William Roosa" userId="b17c6545b7781650" providerId="LiveId" clId="{157953B5-1CA5-415C-B9F5-C4D68C951E15}" dt="2024-10-12T22:13:15.083" v="8458" actId="21"/>
          <ac:cxnSpMkLst>
            <pc:docMk/>
            <pc:sldMk cId="435903563" sldId="305"/>
            <ac:cxnSpMk id="28" creationId="{E1C96919-1AF0-B3D1-DBEB-95A53954CEFF}"/>
          </ac:cxnSpMkLst>
        </pc:cxnChg>
      </pc:sldChg>
      <pc:sldChg chg="addSp delSp modSp new del mod">
        <pc:chgData name="William Roosa" userId="b17c6545b7781650" providerId="LiveId" clId="{157953B5-1CA5-415C-B9F5-C4D68C951E15}" dt="2024-10-12T22:02:08.841" v="8270" actId="47"/>
        <pc:sldMkLst>
          <pc:docMk/>
          <pc:sldMk cId="1390242627" sldId="306"/>
        </pc:sldMkLst>
        <pc:spChg chg="add del mod">
          <ac:chgData name="William Roosa" userId="b17c6545b7781650" providerId="LiveId" clId="{157953B5-1CA5-415C-B9F5-C4D68C951E15}" dt="2024-10-12T22:02:06.540" v="8269" actId="478"/>
          <ac:spMkLst>
            <pc:docMk/>
            <pc:sldMk cId="1390242627" sldId="306"/>
            <ac:spMk id="4" creationId="{2FA57D8F-3041-C05D-6F1B-FDBBDC45AE6E}"/>
          </ac:spMkLst>
        </pc:spChg>
        <pc:spChg chg="add del mod">
          <ac:chgData name="William Roosa" userId="b17c6545b7781650" providerId="LiveId" clId="{157953B5-1CA5-415C-B9F5-C4D68C951E15}" dt="2024-10-12T22:02:06.540" v="8269" actId="478"/>
          <ac:spMkLst>
            <pc:docMk/>
            <pc:sldMk cId="1390242627" sldId="306"/>
            <ac:spMk id="6" creationId="{0E031E85-44B8-5AC7-F724-709C9A7C1E4C}"/>
          </ac:spMkLst>
        </pc:spChg>
        <pc:spChg chg="add del mod">
          <ac:chgData name="William Roosa" userId="b17c6545b7781650" providerId="LiveId" clId="{157953B5-1CA5-415C-B9F5-C4D68C951E15}" dt="2024-10-12T22:02:06.540" v="8269" actId="478"/>
          <ac:spMkLst>
            <pc:docMk/>
            <pc:sldMk cId="1390242627" sldId="306"/>
            <ac:spMk id="8" creationId="{DB8A036B-2FD0-C270-79A5-C59E56D48919}"/>
          </ac:spMkLst>
        </pc:spChg>
        <pc:spChg chg="add del mod">
          <ac:chgData name="William Roosa" userId="b17c6545b7781650" providerId="LiveId" clId="{157953B5-1CA5-415C-B9F5-C4D68C951E15}" dt="2024-10-12T22:02:06.540" v="8269" actId="478"/>
          <ac:spMkLst>
            <pc:docMk/>
            <pc:sldMk cId="1390242627" sldId="306"/>
            <ac:spMk id="10" creationId="{32086FAD-9062-9B5B-BA91-CEF8AC6FB5E7}"/>
          </ac:spMkLst>
        </pc:spChg>
        <pc:spChg chg="add del mod">
          <ac:chgData name="William Roosa" userId="b17c6545b7781650" providerId="LiveId" clId="{157953B5-1CA5-415C-B9F5-C4D68C951E15}" dt="2024-10-12T22:00:01.596" v="8236" actId="21"/>
          <ac:spMkLst>
            <pc:docMk/>
            <pc:sldMk cId="1390242627" sldId="306"/>
            <ac:spMk id="13" creationId="{4866E093-3A68-1B48-F4E9-AAFC87980CED}"/>
          </ac:spMkLst>
        </pc:spChg>
        <pc:spChg chg="add del mod">
          <ac:chgData name="William Roosa" userId="b17c6545b7781650" providerId="LiveId" clId="{157953B5-1CA5-415C-B9F5-C4D68C951E15}" dt="2024-10-12T22:00:13.464" v="8239" actId="21"/>
          <ac:spMkLst>
            <pc:docMk/>
            <pc:sldMk cId="1390242627" sldId="306"/>
            <ac:spMk id="14" creationId="{1AB2C30D-6B23-8A34-940C-E602A1EB5FE5}"/>
          </ac:spMkLst>
        </pc:spChg>
        <pc:spChg chg="add del mod">
          <ac:chgData name="William Roosa" userId="b17c6545b7781650" providerId="LiveId" clId="{157953B5-1CA5-415C-B9F5-C4D68C951E15}" dt="2024-10-12T22:02:06.540" v="8269" actId="478"/>
          <ac:spMkLst>
            <pc:docMk/>
            <pc:sldMk cId="1390242627" sldId="306"/>
            <ac:spMk id="19" creationId="{6D22B3C3-2CDD-8A42-C144-E765762E941D}"/>
          </ac:spMkLst>
        </pc:spChg>
        <pc:spChg chg="add del mod">
          <ac:chgData name="William Roosa" userId="b17c6545b7781650" providerId="LiveId" clId="{157953B5-1CA5-415C-B9F5-C4D68C951E15}" dt="2024-10-12T22:02:06.540" v="8269" actId="478"/>
          <ac:spMkLst>
            <pc:docMk/>
            <pc:sldMk cId="1390242627" sldId="306"/>
            <ac:spMk id="20" creationId="{8C2403E9-670B-BCB2-C531-680FFFB52225}"/>
          </ac:spMkLst>
        </pc:spChg>
        <pc:picChg chg="add del mod">
          <ac:chgData name="William Roosa" userId="b17c6545b7781650" providerId="LiveId" clId="{157953B5-1CA5-415C-B9F5-C4D68C951E15}" dt="2024-10-12T22:02:06.540" v="8269" actId="478"/>
          <ac:picMkLst>
            <pc:docMk/>
            <pc:sldMk cId="1390242627" sldId="306"/>
            <ac:picMk id="5" creationId="{E56ECAF8-B13D-B574-DFDD-130E9FBCF743}"/>
          </ac:picMkLst>
        </pc:picChg>
        <pc:picChg chg="add del mod">
          <ac:chgData name="William Roosa" userId="b17c6545b7781650" providerId="LiveId" clId="{157953B5-1CA5-415C-B9F5-C4D68C951E15}" dt="2024-10-12T22:02:06.540" v="8269" actId="478"/>
          <ac:picMkLst>
            <pc:docMk/>
            <pc:sldMk cId="1390242627" sldId="306"/>
            <ac:picMk id="7" creationId="{9A47D459-4B33-783B-3213-B9B32E1033AF}"/>
          </ac:picMkLst>
        </pc:picChg>
        <pc:picChg chg="add del mod">
          <ac:chgData name="William Roosa" userId="b17c6545b7781650" providerId="LiveId" clId="{157953B5-1CA5-415C-B9F5-C4D68C951E15}" dt="2024-10-12T22:00:39.080" v="8244" actId="21"/>
          <ac:picMkLst>
            <pc:docMk/>
            <pc:sldMk cId="1390242627" sldId="306"/>
            <ac:picMk id="9" creationId="{8B6802AE-0CF7-8752-F5FC-6CB584373127}"/>
          </ac:picMkLst>
        </pc:picChg>
        <pc:picChg chg="add del mod">
          <ac:chgData name="William Roosa" userId="b17c6545b7781650" providerId="LiveId" clId="{157953B5-1CA5-415C-B9F5-C4D68C951E15}" dt="2024-10-12T22:02:06.540" v="8269" actId="478"/>
          <ac:picMkLst>
            <pc:docMk/>
            <pc:sldMk cId="1390242627" sldId="306"/>
            <ac:picMk id="12" creationId="{588D6FA8-2191-EDB8-17A0-994242FD4EBF}"/>
          </ac:picMkLst>
        </pc:picChg>
        <pc:picChg chg="add del mod">
          <ac:chgData name="William Roosa" userId="b17c6545b7781650" providerId="LiveId" clId="{157953B5-1CA5-415C-B9F5-C4D68C951E15}" dt="2024-10-12T22:00:01.596" v="8236" actId="21"/>
          <ac:picMkLst>
            <pc:docMk/>
            <pc:sldMk cId="1390242627" sldId="306"/>
            <ac:picMk id="15" creationId="{2F1573E4-AE87-86BA-2972-16F0BF794C87}"/>
          </ac:picMkLst>
        </pc:picChg>
        <pc:picChg chg="add del mod">
          <ac:chgData name="William Roosa" userId="b17c6545b7781650" providerId="LiveId" clId="{157953B5-1CA5-415C-B9F5-C4D68C951E15}" dt="2024-10-12T22:00:01.596" v="8236" actId="21"/>
          <ac:picMkLst>
            <pc:docMk/>
            <pc:sldMk cId="1390242627" sldId="306"/>
            <ac:picMk id="16" creationId="{616A06FF-B2A0-3141-FDB7-C804E8323CFF}"/>
          </ac:picMkLst>
        </pc:picChg>
        <pc:picChg chg="add del mod">
          <ac:chgData name="William Roosa" userId="b17c6545b7781650" providerId="LiveId" clId="{157953B5-1CA5-415C-B9F5-C4D68C951E15}" dt="2024-10-12T22:00:01.596" v="8236" actId="21"/>
          <ac:picMkLst>
            <pc:docMk/>
            <pc:sldMk cId="1390242627" sldId="306"/>
            <ac:picMk id="17" creationId="{DC2BDAC7-0DAB-390B-1201-A8DC4C592BD4}"/>
          </ac:picMkLst>
        </pc:picChg>
        <pc:picChg chg="add del mod">
          <ac:chgData name="William Roosa" userId="b17c6545b7781650" providerId="LiveId" clId="{157953B5-1CA5-415C-B9F5-C4D68C951E15}" dt="2024-10-12T22:00:01.596" v="8236" actId="21"/>
          <ac:picMkLst>
            <pc:docMk/>
            <pc:sldMk cId="1390242627" sldId="306"/>
            <ac:picMk id="18" creationId="{CD4EADF4-75B2-86C6-5574-B966D68E867E}"/>
          </ac:picMkLst>
        </pc:picChg>
      </pc:sldChg>
      <pc:sldChg chg="addSp delSp modSp new mod">
        <pc:chgData name="William Roosa" userId="b17c6545b7781650" providerId="LiveId" clId="{157953B5-1CA5-415C-B9F5-C4D68C951E15}" dt="2024-10-15T20:53:59.119" v="15007" actId="1035"/>
        <pc:sldMkLst>
          <pc:docMk/>
          <pc:sldMk cId="2246816484" sldId="306"/>
        </pc:sldMkLst>
        <pc:spChg chg="add del mod">
          <ac:chgData name="William Roosa" userId="b17c6545b7781650" providerId="LiveId" clId="{157953B5-1CA5-415C-B9F5-C4D68C951E15}" dt="2024-10-12T22:37:38.249" v="9504" actId="21"/>
          <ac:spMkLst>
            <pc:docMk/>
            <pc:sldMk cId="2246816484" sldId="306"/>
            <ac:spMk id="6" creationId="{BD75FE41-2B69-5D78-E838-8A398579A42C}"/>
          </ac:spMkLst>
        </pc:spChg>
        <pc:spChg chg="add del mod">
          <ac:chgData name="William Roosa" userId="b17c6545b7781650" providerId="LiveId" clId="{157953B5-1CA5-415C-B9F5-C4D68C951E15}" dt="2024-10-12T22:32:56.067" v="9166"/>
          <ac:spMkLst>
            <pc:docMk/>
            <pc:sldMk cId="2246816484" sldId="306"/>
            <ac:spMk id="7" creationId="{958D8BC0-85F8-4E0C-99C5-9347925CBF4C}"/>
          </ac:spMkLst>
        </pc:spChg>
        <pc:spChg chg="add mod">
          <ac:chgData name="William Roosa" userId="b17c6545b7781650" providerId="LiveId" clId="{157953B5-1CA5-415C-B9F5-C4D68C951E15}" dt="2024-10-12T22:42:26.132" v="9559" actId="122"/>
          <ac:spMkLst>
            <pc:docMk/>
            <pc:sldMk cId="2246816484" sldId="306"/>
            <ac:spMk id="14" creationId="{0EC4564E-20B7-E398-8D0E-321D93F49DEE}"/>
          </ac:spMkLst>
        </pc:spChg>
        <pc:spChg chg="add mod">
          <ac:chgData name="William Roosa" userId="b17c6545b7781650" providerId="LiveId" clId="{157953B5-1CA5-415C-B9F5-C4D68C951E15}" dt="2024-10-12T22:44:21.361" v="9563" actId="1076"/>
          <ac:spMkLst>
            <pc:docMk/>
            <pc:sldMk cId="2246816484" sldId="306"/>
            <ac:spMk id="15" creationId="{4EE175BA-1658-F1DB-487F-483BBD93788B}"/>
          </ac:spMkLst>
        </pc:spChg>
        <pc:spChg chg="add del mod">
          <ac:chgData name="William Roosa" userId="b17c6545b7781650" providerId="LiveId" clId="{157953B5-1CA5-415C-B9F5-C4D68C951E15}" dt="2024-10-12T22:36:46.675" v="9439" actId="478"/>
          <ac:spMkLst>
            <pc:docMk/>
            <pc:sldMk cId="2246816484" sldId="306"/>
            <ac:spMk id="16" creationId="{FC53C0F0-97C7-34ED-63B5-9C53D9A29333}"/>
          </ac:spMkLst>
        </pc:spChg>
        <pc:spChg chg="add mod">
          <ac:chgData name="William Roosa" userId="b17c6545b7781650" providerId="LiveId" clId="{157953B5-1CA5-415C-B9F5-C4D68C951E15}" dt="2024-10-12T22:45:08.721" v="9593" actId="1076"/>
          <ac:spMkLst>
            <pc:docMk/>
            <pc:sldMk cId="2246816484" sldId="306"/>
            <ac:spMk id="17" creationId="{E3E97A94-8271-3CE3-7962-DFAB70ABFE95}"/>
          </ac:spMkLst>
        </pc:spChg>
        <pc:spChg chg="add mod">
          <ac:chgData name="William Roosa" userId="b17c6545b7781650" providerId="LiveId" clId="{157953B5-1CA5-415C-B9F5-C4D68C951E15}" dt="2024-10-12T22:46:20.219" v="9698" actId="1076"/>
          <ac:spMkLst>
            <pc:docMk/>
            <pc:sldMk cId="2246816484" sldId="306"/>
            <ac:spMk id="18" creationId="{17F023C7-9E85-D9B2-DD46-DEF7939BE349}"/>
          </ac:spMkLst>
        </pc:spChg>
        <pc:spChg chg="add mod">
          <ac:chgData name="William Roosa" userId="b17c6545b7781650" providerId="LiveId" clId="{157953B5-1CA5-415C-B9F5-C4D68C951E15}" dt="2024-10-12T22:46:43.664" v="9757" actId="1076"/>
          <ac:spMkLst>
            <pc:docMk/>
            <pc:sldMk cId="2246816484" sldId="306"/>
            <ac:spMk id="21" creationId="{D3C9E263-82C9-375F-17D9-434B0CEED6D8}"/>
          </ac:spMkLst>
        </pc:spChg>
        <pc:spChg chg="add mod">
          <ac:chgData name="William Roosa" userId="b17c6545b7781650" providerId="LiveId" clId="{157953B5-1CA5-415C-B9F5-C4D68C951E15}" dt="2024-10-12T22:47:39.904" v="9927" actId="1076"/>
          <ac:spMkLst>
            <pc:docMk/>
            <pc:sldMk cId="2246816484" sldId="306"/>
            <ac:spMk id="22" creationId="{2320FD00-696A-DC59-13A0-3144CE657F20}"/>
          </ac:spMkLst>
        </pc:spChg>
        <pc:spChg chg="add mod">
          <ac:chgData name="William Roosa" userId="b17c6545b7781650" providerId="LiveId" clId="{157953B5-1CA5-415C-B9F5-C4D68C951E15}" dt="2024-10-12T22:48:58.745" v="9965" actId="1076"/>
          <ac:spMkLst>
            <pc:docMk/>
            <pc:sldMk cId="2246816484" sldId="306"/>
            <ac:spMk id="28" creationId="{DC9C71F8-3DAA-3447-816C-558631CA3577}"/>
          </ac:spMkLst>
        </pc:spChg>
        <pc:spChg chg="add mod">
          <ac:chgData name="William Roosa" userId="b17c6545b7781650" providerId="LiveId" clId="{157953B5-1CA5-415C-B9F5-C4D68C951E15}" dt="2024-10-12T22:45:20.387" v="9598" actId="20577"/>
          <ac:spMkLst>
            <pc:docMk/>
            <pc:sldMk cId="2246816484" sldId="306"/>
            <ac:spMk id="31" creationId="{9048B2A6-5FB1-7FE3-3CE5-3042D9D696B8}"/>
          </ac:spMkLst>
        </pc:spChg>
        <pc:picChg chg="add del mod">
          <ac:chgData name="William Roosa" userId="b17c6545b7781650" providerId="LiveId" clId="{157953B5-1CA5-415C-B9F5-C4D68C951E15}" dt="2024-10-12T22:37:38.249" v="9504" actId="21"/>
          <ac:picMkLst>
            <pc:docMk/>
            <pc:sldMk cId="2246816484" sldId="306"/>
            <ac:picMk id="3" creationId="{A9D5420C-623E-695D-2AFF-AE55B583EA2E}"/>
          </ac:picMkLst>
        </pc:picChg>
        <pc:picChg chg="add del mod">
          <ac:chgData name="William Roosa" userId="b17c6545b7781650" providerId="LiveId" clId="{157953B5-1CA5-415C-B9F5-C4D68C951E15}" dt="2024-10-12T22:37:38.249" v="9504" actId="21"/>
          <ac:picMkLst>
            <pc:docMk/>
            <pc:sldMk cId="2246816484" sldId="306"/>
            <ac:picMk id="4" creationId="{D9E87C81-6FEF-0A3A-CFAC-0EE91752248E}"/>
          </ac:picMkLst>
        </pc:picChg>
        <pc:picChg chg="add del mod">
          <ac:chgData name="William Roosa" userId="b17c6545b7781650" providerId="LiveId" clId="{157953B5-1CA5-415C-B9F5-C4D68C951E15}" dt="2024-10-12T22:37:38.249" v="9504" actId="21"/>
          <ac:picMkLst>
            <pc:docMk/>
            <pc:sldMk cId="2246816484" sldId="306"/>
            <ac:picMk id="5" creationId="{9F51D3A3-BB61-26EB-4EE5-8322F70A2190}"/>
          </ac:picMkLst>
        </pc:picChg>
        <pc:picChg chg="add mod">
          <ac:chgData name="William Roosa" userId="b17c6545b7781650" providerId="LiveId" clId="{157953B5-1CA5-415C-B9F5-C4D68C951E15}" dt="2024-10-15T13:26:42.326" v="12024" actId="208"/>
          <ac:picMkLst>
            <pc:docMk/>
            <pc:sldMk cId="2246816484" sldId="306"/>
            <ac:picMk id="9" creationId="{34AE1FE2-589F-F74E-BA99-F8F1543CE273}"/>
          </ac:picMkLst>
        </pc:picChg>
        <pc:picChg chg="add mod">
          <ac:chgData name="William Roosa" userId="b17c6545b7781650" providerId="LiveId" clId="{157953B5-1CA5-415C-B9F5-C4D68C951E15}" dt="2024-10-15T13:26:27.363" v="12018" actId="1076"/>
          <ac:picMkLst>
            <pc:docMk/>
            <pc:sldMk cId="2246816484" sldId="306"/>
            <ac:picMk id="11" creationId="{83808A86-29A9-1450-802E-8378ED20F815}"/>
          </ac:picMkLst>
        </pc:picChg>
        <pc:picChg chg="add mod">
          <ac:chgData name="William Roosa" userId="b17c6545b7781650" providerId="LiveId" clId="{157953B5-1CA5-415C-B9F5-C4D68C951E15}" dt="2024-10-15T13:26:21.019" v="12017" actId="1036"/>
          <ac:picMkLst>
            <pc:docMk/>
            <pc:sldMk cId="2246816484" sldId="306"/>
            <ac:picMk id="13" creationId="{A4F9ABDA-1B53-0A96-7E67-61D0EF9465CD}"/>
          </ac:picMkLst>
        </pc:picChg>
        <pc:picChg chg="add mod">
          <ac:chgData name="William Roosa" userId="b17c6545b7781650" providerId="LiveId" clId="{157953B5-1CA5-415C-B9F5-C4D68C951E15}" dt="2024-10-15T20:53:59.119" v="15007" actId="1035"/>
          <ac:picMkLst>
            <pc:docMk/>
            <pc:sldMk cId="2246816484" sldId="306"/>
            <ac:picMk id="20" creationId="{B2FEAF7E-0A28-74D4-C9AF-D4C24D80A46B}"/>
          </ac:picMkLst>
        </pc:picChg>
        <pc:picChg chg="add mod">
          <ac:chgData name="William Roosa" userId="b17c6545b7781650" providerId="LiveId" clId="{157953B5-1CA5-415C-B9F5-C4D68C951E15}" dt="2024-10-12T22:47:50.006" v="9929" actId="1076"/>
          <ac:picMkLst>
            <pc:docMk/>
            <pc:sldMk cId="2246816484" sldId="306"/>
            <ac:picMk id="24" creationId="{4EE1C883-D381-6478-55F3-816FADAB1E20}"/>
          </ac:picMkLst>
        </pc:picChg>
        <pc:picChg chg="add mod">
          <ac:chgData name="William Roosa" userId="b17c6545b7781650" providerId="LiveId" clId="{157953B5-1CA5-415C-B9F5-C4D68C951E15}" dt="2024-10-12T22:45:15.860" v="9594" actId="1076"/>
          <ac:picMkLst>
            <pc:docMk/>
            <pc:sldMk cId="2246816484" sldId="306"/>
            <ac:picMk id="26" creationId="{FB6B96B4-D9CB-A199-F604-938B8077ABE6}"/>
          </ac:picMkLst>
        </pc:picChg>
        <pc:picChg chg="add mod">
          <ac:chgData name="William Roosa" userId="b17c6545b7781650" providerId="LiveId" clId="{157953B5-1CA5-415C-B9F5-C4D68C951E15}" dt="2024-10-12T22:48:20.720" v="9931" actId="1076"/>
          <ac:picMkLst>
            <pc:docMk/>
            <pc:sldMk cId="2246816484" sldId="306"/>
            <ac:picMk id="27" creationId="{748CCBB3-7BDA-5DB1-6CE7-128F1A367582}"/>
          </ac:picMkLst>
        </pc:picChg>
        <pc:picChg chg="add mod">
          <ac:chgData name="William Roosa" userId="b17c6545b7781650" providerId="LiveId" clId="{157953B5-1CA5-415C-B9F5-C4D68C951E15}" dt="2024-10-12T22:45:15.860" v="9594" actId="1076"/>
          <ac:picMkLst>
            <pc:docMk/>
            <pc:sldMk cId="2246816484" sldId="306"/>
            <ac:picMk id="30" creationId="{F924A207-2558-F67D-463E-B394DBDACE85}"/>
          </ac:picMkLst>
        </pc:picChg>
        <pc:picChg chg="add mod">
          <ac:chgData name="William Roosa" userId="b17c6545b7781650" providerId="LiveId" clId="{157953B5-1CA5-415C-B9F5-C4D68C951E15}" dt="2024-10-12T22:49:23.424" v="9967" actId="1076"/>
          <ac:picMkLst>
            <pc:docMk/>
            <pc:sldMk cId="2246816484" sldId="306"/>
            <ac:picMk id="32" creationId="{7B353A88-E9D9-53D7-8110-B4C3A7A78F40}"/>
          </ac:picMkLst>
        </pc:picChg>
        <pc:picChg chg="add mod">
          <ac:chgData name="William Roosa" userId="b17c6545b7781650" providerId="LiveId" clId="{157953B5-1CA5-415C-B9F5-C4D68C951E15}" dt="2024-10-12T22:49:48.267" v="9970" actId="1076"/>
          <ac:picMkLst>
            <pc:docMk/>
            <pc:sldMk cId="2246816484" sldId="306"/>
            <ac:picMk id="34" creationId="{79DBED3E-6F74-2DE5-96DA-56AB7C7FD2E1}"/>
          </ac:picMkLst>
        </pc:picChg>
        <pc:picChg chg="add mod">
          <ac:chgData name="William Roosa" userId="b17c6545b7781650" providerId="LiveId" clId="{157953B5-1CA5-415C-B9F5-C4D68C951E15}" dt="2024-10-15T13:26:35.544" v="12023" actId="1076"/>
          <ac:picMkLst>
            <pc:docMk/>
            <pc:sldMk cId="2246816484" sldId="306"/>
            <ac:picMk id="36" creationId="{9F51D3A3-BB61-26EB-4EE5-8322F70A2190}"/>
          </ac:picMkLst>
        </pc:picChg>
      </pc:sldChg>
      <pc:sldChg chg="add del">
        <pc:chgData name="William Roosa" userId="b17c6545b7781650" providerId="LiveId" clId="{157953B5-1CA5-415C-B9F5-C4D68C951E15}" dt="2024-10-12T22:02:19.293" v="8273"/>
        <pc:sldMkLst>
          <pc:docMk/>
          <pc:sldMk cId="4289082470" sldId="306"/>
        </pc:sldMkLst>
      </pc:sldChg>
      <pc:sldChg chg="addSp delSp modSp new mod">
        <pc:chgData name="William Roosa" userId="b17c6545b7781650" providerId="LiveId" clId="{157953B5-1CA5-415C-B9F5-C4D68C951E15}" dt="2024-10-17T15:46:50.924" v="16236"/>
        <pc:sldMkLst>
          <pc:docMk/>
          <pc:sldMk cId="1811670716" sldId="307"/>
        </pc:sldMkLst>
        <pc:spChg chg="add mod">
          <ac:chgData name="William Roosa" userId="b17c6545b7781650" providerId="LiveId" clId="{157953B5-1CA5-415C-B9F5-C4D68C951E15}" dt="2024-10-12T22:59:28.409" v="10024" actId="404"/>
          <ac:spMkLst>
            <pc:docMk/>
            <pc:sldMk cId="1811670716" sldId="307"/>
            <ac:spMk id="2" creationId="{C4F0CC42-03B8-602D-01AD-472CEC3ACA59}"/>
          </ac:spMkLst>
        </pc:spChg>
        <pc:spChg chg="add mod">
          <ac:chgData name="William Roosa" userId="b17c6545b7781650" providerId="LiveId" clId="{157953B5-1CA5-415C-B9F5-C4D68C951E15}" dt="2024-10-12T23:00:09.169" v="10123" actId="1076"/>
          <ac:spMkLst>
            <pc:docMk/>
            <pc:sldMk cId="1811670716" sldId="307"/>
            <ac:spMk id="3" creationId="{08E165AA-0118-0F07-62D8-580257B65156}"/>
          </ac:spMkLst>
        </pc:spChg>
        <pc:spChg chg="add del mod">
          <ac:chgData name="William Roosa" userId="b17c6545b7781650" providerId="LiveId" clId="{157953B5-1CA5-415C-B9F5-C4D68C951E15}" dt="2024-10-17T15:46:50.924" v="16236"/>
          <ac:spMkLst>
            <pc:docMk/>
            <pc:sldMk cId="1811670716" sldId="307"/>
            <ac:spMk id="4" creationId="{22BB81F8-5979-F2F8-175D-A0D3C4E46661}"/>
          </ac:spMkLst>
        </pc:spChg>
        <pc:spChg chg="add mod">
          <ac:chgData name="William Roosa" userId="b17c6545b7781650" providerId="LiveId" clId="{157953B5-1CA5-415C-B9F5-C4D68C951E15}" dt="2024-10-12T23:01:04.193" v="10238" actId="1076"/>
          <ac:spMkLst>
            <pc:docMk/>
            <pc:sldMk cId="1811670716" sldId="307"/>
            <ac:spMk id="6" creationId="{50D124D7-B8ED-8820-2869-18D4242C93BC}"/>
          </ac:spMkLst>
        </pc:spChg>
        <pc:spChg chg="add mod">
          <ac:chgData name="William Roosa" userId="b17c6545b7781650" providerId="LiveId" clId="{157953B5-1CA5-415C-B9F5-C4D68C951E15}" dt="2024-10-12T23:03:57.075" v="10342" actId="20577"/>
          <ac:spMkLst>
            <pc:docMk/>
            <pc:sldMk cId="1811670716" sldId="307"/>
            <ac:spMk id="11" creationId="{ADB0F516-0C74-C721-6071-06E4CB462B21}"/>
          </ac:spMkLst>
        </pc:spChg>
        <pc:picChg chg="add mod">
          <ac:chgData name="William Roosa" userId="b17c6545b7781650" providerId="LiveId" clId="{157953B5-1CA5-415C-B9F5-C4D68C951E15}" dt="2024-10-12T23:00:19.873" v="10125" actId="1076"/>
          <ac:picMkLst>
            <pc:docMk/>
            <pc:sldMk cId="1811670716" sldId="307"/>
            <ac:picMk id="5" creationId="{3A995E28-D4EC-7BEE-58ED-04B088CBA7B2}"/>
          </ac:picMkLst>
        </pc:picChg>
        <pc:picChg chg="add del mod">
          <ac:chgData name="William Roosa" userId="b17c6545b7781650" providerId="LiveId" clId="{157953B5-1CA5-415C-B9F5-C4D68C951E15}" dt="2024-10-12T23:01:13.283" v="10241" actId="478"/>
          <ac:picMkLst>
            <pc:docMk/>
            <pc:sldMk cId="1811670716" sldId="307"/>
            <ac:picMk id="7" creationId="{B8684EA7-59B3-59F2-CE33-1FED00FF05EC}"/>
          </ac:picMkLst>
        </pc:picChg>
        <pc:picChg chg="add mod">
          <ac:chgData name="William Roosa" userId="b17c6545b7781650" providerId="LiveId" clId="{157953B5-1CA5-415C-B9F5-C4D68C951E15}" dt="2024-10-12T23:01:19.057" v="10243" actId="1076"/>
          <ac:picMkLst>
            <pc:docMk/>
            <pc:sldMk cId="1811670716" sldId="307"/>
            <ac:picMk id="8" creationId="{844FAAFB-3AAB-97E9-41B0-08FEACF08DB1}"/>
          </ac:picMkLst>
        </pc:picChg>
        <pc:picChg chg="add mod">
          <ac:chgData name="William Roosa" userId="b17c6545b7781650" providerId="LiveId" clId="{157953B5-1CA5-415C-B9F5-C4D68C951E15}" dt="2024-10-12T23:01:30.097" v="10245" actId="1076"/>
          <ac:picMkLst>
            <pc:docMk/>
            <pc:sldMk cId="1811670716" sldId="307"/>
            <ac:picMk id="10" creationId="{FFA4F1D9-28D9-1D49-2FFE-1959A0CBE6E9}"/>
          </ac:picMkLst>
        </pc:picChg>
        <pc:picChg chg="add mod">
          <ac:chgData name="William Roosa" userId="b17c6545b7781650" providerId="LiveId" clId="{157953B5-1CA5-415C-B9F5-C4D68C951E15}" dt="2024-10-12T23:03:40.189" v="10306" actId="1076"/>
          <ac:picMkLst>
            <pc:docMk/>
            <pc:sldMk cId="1811670716" sldId="307"/>
            <ac:picMk id="13" creationId="{2DF2A2E8-EAF4-8043-D040-44215E47FF2A}"/>
          </ac:picMkLst>
        </pc:picChg>
        <pc:picChg chg="add mod">
          <ac:chgData name="William Roosa" userId="b17c6545b7781650" providerId="LiveId" clId="{157953B5-1CA5-415C-B9F5-C4D68C951E15}" dt="2024-10-12T23:04:17.202" v="10344" actId="1076"/>
          <ac:picMkLst>
            <pc:docMk/>
            <pc:sldMk cId="1811670716" sldId="307"/>
            <ac:picMk id="15" creationId="{3B35BA79-F7DA-D127-B36C-D6958C7CADEF}"/>
          </ac:picMkLst>
        </pc:picChg>
      </pc:sldChg>
      <pc:sldChg chg="addSp modSp new mod">
        <pc:chgData name="William Roosa" userId="b17c6545b7781650" providerId="LiveId" clId="{157953B5-1CA5-415C-B9F5-C4D68C951E15}" dt="2024-10-15T14:29:28.029" v="12154" actId="1076"/>
        <pc:sldMkLst>
          <pc:docMk/>
          <pc:sldMk cId="3198014269" sldId="308"/>
        </pc:sldMkLst>
        <pc:spChg chg="add mod">
          <ac:chgData name="William Roosa" userId="b17c6545b7781650" providerId="LiveId" clId="{157953B5-1CA5-415C-B9F5-C4D68C951E15}" dt="2024-10-12T23:17:46.131" v="10403" actId="1076"/>
          <ac:spMkLst>
            <pc:docMk/>
            <pc:sldMk cId="3198014269" sldId="308"/>
            <ac:spMk id="2" creationId="{953FE1A2-A312-C717-054D-7C987F23DDED}"/>
          </ac:spMkLst>
        </pc:spChg>
        <pc:spChg chg="add mod">
          <ac:chgData name="William Roosa" userId="b17c6545b7781650" providerId="LiveId" clId="{157953B5-1CA5-415C-B9F5-C4D68C951E15}" dt="2024-10-12T23:21:59.388" v="10914" actId="1076"/>
          <ac:spMkLst>
            <pc:docMk/>
            <pc:sldMk cId="3198014269" sldId="308"/>
            <ac:spMk id="3" creationId="{7E3101E1-3E26-B37C-D040-9AFB4B77867E}"/>
          </ac:spMkLst>
        </pc:spChg>
        <pc:spChg chg="add mod">
          <ac:chgData name="William Roosa" userId="b17c6545b7781650" providerId="LiveId" clId="{157953B5-1CA5-415C-B9F5-C4D68C951E15}" dt="2024-10-15T14:29:28.029" v="12154" actId="1076"/>
          <ac:spMkLst>
            <pc:docMk/>
            <pc:sldMk cId="3198014269" sldId="308"/>
            <ac:spMk id="4" creationId="{798EC001-6845-578D-F0A0-2CEA0822E3E2}"/>
          </ac:spMkLst>
        </pc:spChg>
        <pc:spChg chg="add mod">
          <ac:chgData name="William Roosa" userId="b17c6545b7781650" providerId="LiveId" clId="{157953B5-1CA5-415C-B9F5-C4D68C951E15}" dt="2024-10-12T23:23:16.961" v="11038" actId="114"/>
          <ac:spMkLst>
            <pc:docMk/>
            <pc:sldMk cId="3198014269" sldId="308"/>
            <ac:spMk id="6" creationId="{7BE1DEFC-E795-C192-AE7F-E6D6FC9C55DF}"/>
          </ac:spMkLst>
        </pc:spChg>
        <pc:spChg chg="add mod">
          <ac:chgData name="William Roosa" userId="b17c6545b7781650" providerId="LiveId" clId="{157953B5-1CA5-415C-B9F5-C4D68C951E15}" dt="2024-10-12T23:22:49.162" v="11020" actId="1076"/>
          <ac:spMkLst>
            <pc:docMk/>
            <pc:sldMk cId="3198014269" sldId="308"/>
            <ac:spMk id="9" creationId="{2EDF5B40-1D76-8C86-384C-A15EF8E0AD71}"/>
          </ac:spMkLst>
        </pc:spChg>
        <pc:spChg chg="add mod">
          <ac:chgData name="William Roosa" userId="b17c6545b7781650" providerId="LiveId" clId="{157953B5-1CA5-415C-B9F5-C4D68C951E15}" dt="2024-10-12T23:24:38.506" v="11298" actId="20577"/>
          <ac:spMkLst>
            <pc:docMk/>
            <pc:sldMk cId="3198014269" sldId="308"/>
            <ac:spMk id="10" creationId="{1CF30C91-B21A-4928-2484-D371B5383266}"/>
          </ac:spMkLst>
        </pc:spChg>
        <pc:spChg chg="add mod">
          <ac:chgData name="William Roosa" userId="b17c6545b7781650" providerId="LiveId" clId="{157953B5-1CA5-415C-B9F5-C4D68C951E15}" dt="2024-10-12T23:28:45.899" v="11374" actId="1076"/>
          <ac:spMkLst>
            <pc:docMk/>
            <pc:sldMk cId="3198014269" sldId="308"/>
            <ac:spMk id="11" creationId="{833BBA26-9782-80E7-A164-9620A8D5091A}"/>
          </ac:spMkLst>
        </pc:spChg>
        <pc:spChg chg="add mod">
          <ac:chgData name="William Roosa" userId="b17c6545b7781650" providerId="LiveId" clId="{157953B5-1CA5-415C-B9F5-C4D68C951E15}" dt="2024-10-12T23:29:00.058" v="11394" actId="1076"/>
          <ac:spMkLst>
            <pc:docMk/>
            <pc:sldMk cId="3198014269" sldId="308"/>
            <ac:spMk id="12" creationId="{7EED7239-9DCF-F876-80CD-40D2CC198B94}"/>
          </ac:spMkLst>
        </pc:spChg>
        <pc:spChg chg="add mod">
          <ac:chgData name="William Roosa" userId="b17c6545b7781650" providerId="LiveId" clId="{157953B5-1CA5-415C-B9F5-C4D68C951E15}" dt="2024-10-12T23:35:16.100" v="11819" actId="20577"/>
          <ac:spMkLst>
            <pc:docMk/>
            <pc:sldMk cId="3198014269" sldId="308"/>
            <ac:spMk id="13" creationId="{A191A1EF-6C95-7643-5E05-4D7DE6E5C5F3}"/>
          </ac:spMkLst>
        </pc:spChg>
        <pc:spChg chg="add mod">
          <ac:chgData name="William Roosa" userId="b17c6545b7781650" providerId="LiveId" clId="{157953B5-1CA5-415C-B9F5-C4D68C951E15}" dt="2024-10-12T23:37:06.530" v="12015" actId="313"/>
          <ac:spMkLst>
            <pc:docMk/>
            <pc:sldMk cId="3198014269" sldId="308"/>
            <ac:spMk id="18" creationId="{3AA3D2B8-CB5B-8252-DD91-C487EF15D812}"/>
          </ac:spMkLst>
        </pc:spChg>
        <pc:picChg chg="add mod">
          <ac:chgData name="William Roosa" userId="b17c6545b7781650" providerId="LiveId" clId="{157953B5-1CA5-415C-B9F5-C4D68C951E15}" dt="2024-10-12T23:22:00.997" v="10915" actId="1076"/>
          <ac:picMkLst>
            <pc:docMk/>
            <pc:sldMk cId="3198014269" sldId="308"/>
            <ac:picMk id="5" creationId="{ACF203AF-C903-B771-7167-28688DF85B58}"/>
          </ac:picMkLst>
        </pc:picChg>
        <pc:picChg chg="add mod">
          <ac:chgData name="William Roosa" userId="b17c6545b7781650" providerId="LiveId" clId="{157953B5-1CA5-415C-B9F5-C4D68C951E15}" dt="2024-10-12T23:22:51.186" v="11021" actId="1076"/>
          <ac:picMkLst>
            <pc:docMk/>
            <pc:sldMk cId="3198014269" sldId="308"/>
            <ac:picMk id="8" creationId="{8644E17D-0FB2-68D0-E3FE-A189EE7EFF11}"/>
          </ac:picMkLst>
        </pc:picChg>
        <pc:picChg chg="add mod">
          <ac:chgData name="William Roosa" userId="b17c6545b7781650" providerId="LiveId" clId="{157953B5-1CA5-415C-B9F5-C4D68C951E15}" dt="2024-10-12T23:35:19.043" v="11820" actId="1076"/>
          <ac:picMkLst>
            <pc:docMk/>
            <pc:sldMk cId="3198014269" sldId="308"/>
            <ac:picMk id="15" creationId="{7D44CDB1-A3F1-4DCA-65CC-35ECFA341A6D}"/>
          </ac:picMkLst>
        </pc:picChg>
        <pc:picChg chg="add mod">
          <ac:chgData name="William Roosa" userId="b17c6545b7781650" providerId="LiveId" clId="{157953B5-1CA5-415C-B9F5-C4D68C951E15}" dt="2024-10-12T23:37:08.426" v="12016" actId="1076"/>
          <ac:picMkLst>
            <pc:docMk/>
            <pc:sldMk cId="3198014269" sldId="308"/>
            <ac:picMk id="17" creationId="{632B1F3C-C87A-D80B-0236-C9B8DBCC4CCD}"/>
          </ac:picMkLst>
        </pc:picChg>
      </pc:sldChg>
      <pc:sldChg chg="addSp modSp new mod">
        <pc:chgData name="William Roosa" userId="b17c6545b7781650" providerId="LiveId" clId="{157953B5-1CA5-415C-B9F5-C4D68C951E15}" dt="2024-10-15T19:51:29.271" v="13483" actId="1076"/>
        <pc:sldMkLst>
          <pc:docMk/>
          <pc:sldMk cId="666701272" sldId="309"/>
        </pc:sldMkLst>
        <pc:spChg chg="add mod">
          <ac:chgData name="William Roosa" userId="b17c6545b7781650" providerId="LiveId" clId="{157953B5-1CA5-415C-B9F5-C4D68C951E15}" dt="2024-10-15T14:30:11.024" v="12177" actId="1076"/>
          <ac:spMkLst>
            <pc:docMk/>
            <pc:sldMk cId="666701272" sldId="309"/>
            <ac:spMk id="2" creationId="{1B5665F0-DCF1-D3D4-CD36-5D4406181F43}"/>
          </ac:spMkLst>
        </pc:spChg>
        <pc:spChg chg="add mod">
          <ac:chgData name="William Roosa" userId="b17c6545b7781650" providerId="LiveId" clId="{157953B5-1CA5-415C-B9F5-C4D68C951E15}" dt="2024-10-15T19:51:26.644" v="13482" actId="14100"/>
          <ac:spMkLst>
            <pc:docMk/>
            <pc:sldMk cId="666701272" sldId="309"/>
            <ac:spMk id="3" creationId="{84EB380D-E0B5-7CB9-B533-2B45BD5F9FAC}"/>
          </ac:spMkLst>
        </pc:spChg>
        <pc:spChg chg="add mod">
          <ac:chgData name="William Roosa" userId="b17c6545b7781650" providerId="LiveId" clId="{157953B5-1CA5-415C-B9F5-C4D68C951E15}" dt="2024-10-15T15:08:12.373" v="12350" actId="1076"/>
          <ac:spMkLst>
            <pc:docMk/>
            <pc:sldMk cId="666701272" sldId="309"/>
            <ac:spMk id="5" creationId="{C54EC20F-0425-8360-64B5-A610215EDA29}"/>
          </ac:spMkLst>
        </pc:spChg>
        <pc:spChg chg="add mod">
          <ac:chgData name="William Roosa" userId="b17c6545b7781650" providerId="LiveId" clId="{157953B5-1CA5-415C-B9F5-C4D68C951E15}" dt="2024-10-15T15:20:19.811" v="12446" actId="1076"/>
          <ac:spMkLst>
            <pc:docMk/>
            <pc:sldMk cId="666701272" sldId="309"/>
            <ac:spMk id="10" creationId="{5474131B-ECCB-62CA-60D6-EBAC78684CD3}"/>
          </ac:spMkLst>
        </pc:spChg>
        <pc:spChg chg="add mod">
          <ac:chgData name="William Roosa" userId="b17c6545b7781650" providerId="LiveId" clId="{157953B5-1CA5-415C-B9F5-C4D68C951E15}" dt="2024-10-15T18:48:35.424" v="12564" actId="20577"/>
          <ac:spMkLst>
            <pc:docMk/>
            <pc:sldMk cId="666701272" sldId="309"/>
            <ac:spMk id="11" creationId="{B6B2C402-15A3-0D9D-3998-5EEE8B7DF01A}"/>
          </ac:spMkLst>
        </pc:spChg>
        <pc:spChg chg="add mod">
          <ac:chgData name="William Roosa" userId="b17c6545b7781650" providerId="LiveId" clId="{157953B5-1CA5-415C-B9F5-C4D68C951E15}" dt="2024-10-15T18:53:07.054" v="12963" actId="122"/>
          <ac:spMkLst>
            <pc:docMk/>
            <pc:sldMk cId="666701272" sldId="309"/>
            <ac:spMk id="13" creationId="{594D8D8E-C9B4-7F59-B561-11E9F9693E76}"/>
          </ac:spMkLst>
        </pc:spChg>
        <pc:picChg chg="add mod">
          <ac:chgData name="William Roosa" userId="b17c6545b7781650" providerId="LiveId" clId="{157953B5-1CA5-415C-B9F5-C4D68C951E15}" dt="2024-10-15T15:04:52.258" v="12179" actId="1076"/>
          <ac:picMkLst>
            <pc:docMk/>
            <pc:sldMk cId="666701272" sldId="309"/>
            <ac:picMk id="4" creationId="{610689C8-0D8F-2FE2-2973-A9545A0475EE}"/>
          </ac:picMkLst>
        </pc:picChg>
        <pc:picChg chg="add mod">
          <ac:chgData name="William Roosa" userId="b17c6545b7781650" providerId="LiveId" clId="{157953B5-1CA5-415C-B9F5-C4D68C951E15}" dt="2024-10-15T15:10:42.570" v="12363" actId="1076"/>
          <ac:picMkLst>
            <pc:docMk/>
            <pc:sldMk cId="666701272" sldId="309"/>
            <ac:picMk id="7" creationId="{9E2A5DA4-7B17-D51A-17DC-EA9874C3EFCE}"/>
          </ac:picMkLst>
        </pc:picChg>
        <pc:picChg chg="add mod">
          <ac:chgData name="William Roosa" userId="b17c6545b7781650" providerId="LiveId" clId="{157953B5-1CA5-415C-B9F5-C4D68C951E15}" dt="2024-10-15T15:10:16.188" v="12357" actId="1076"/>
          <ac:picMkLst>
            <pc:docMk/>
            <pc:sldMk cId="666701272" sldId="309"/>
            <ac:picMk id="8" creationId="{EFEBA0E5-8FC0-E390-C8F3-07946EF20EF2}"/>
          </ac:picMkLst>
        </pc:picChg>
        <pc:picChg chg="add mod">
          <ac:chgData name="William Roosa" userId="b17c6545b7781650" providerId="LiveId" clId="{157953B5-1CA5-415C-B9F5-C4D68C951E15}" dt="2024-10-15T15:10:40.396" v="12362" actId="1076"/>
          <ac:picMkLst>
            <pc:docMk/>
            <pc:sldMk cId="666701272" sldId="309"/>
            <ac:picMk id="9" creationId="{EF6B7A2C-6FEB-5424-6F27-1475D1F2C5FE}"/>
          </ac:picMkLst>
        </pc:picChg>
        <pc:picChg chg="add mod">
          <ac:chgData name="William Roosa" userId="b17c6545b7781650" providerId="LiveId" clId="{157953B5-1CA5-415C-B9F5-C4D68C951E15}" dt="2024-10-15T19:51:29.271" v="13483" actId="1076"/>
          <ac:picMkLst>
            <pc:docMk/>
            <pc:sldMk cId="666701272" sldId="309"/>
            <ac:picMk id="12" creationId="{DEAD60E0-45F9-0C3D-025B-85261E5FEF6C}"/>
          </ac:picMkLst>
        </pc:picChg>
      </pc:sldChg>
      <pc:sldChg chg="addSp delSp modSp new mod">
        <pc:chgData name="William Roosa" userId="b17c6545b7781650" providerId="LiveId" clId="{157953B5-1CA5-415C-B9F5-C4D68C951E15}" dt="2024-10-15T20:21:01.884" v="14258" actId="20577"/>
        <pc:sldMkLst>
          <pc:docMk/>
          <pc:sldMk cId="3664002317" sldId="310"/>
        </pc:sldMkLst>
        <pc:spChg chg="add mod">
          <ac:chgData name="William Roosa" userId="b17c6545b7781650" providerId="LiveId" clId="{157953B5-1CA5-415C-B9F5-C4D68C951E15}" dt="2024-10-15T19:43:40.648" v="13405" actId="120"/>
          <ac:spMkLst>
            <pc:docMk/>
            <pc:sldMk cId="3664002317" sldId="310"/>
            <ac:spMk id="4" creationId="{904DF301-D954-8117-EB9B-8B31E804CB11}"/>
          </ac:spMkLst>
        </pc:spChg>
        <pc:spChg chg="add del mod">
          <ac:chgData name="William Roosa" userId="b17c6545b7781650" providerId="LiveId" clId="{157953B5-1CA5-415C-B9F5-C4D68C951E15}" dt="2024-10-15T19:27:40.355" v="13183" actId="478"/>
          <ac:spMkLst>
            <pc:docMk/>
            <pc:sldMk cId="3664002317" sldId="310"/>
            <ac:spMk id="5" creationId="{A892A177-B90E-CC25-CF1E-03DFBFF61FE0}"/>
          </ac:spMkLst>
        </pc:spChg>
        <pc:spChg chg="add del mod">
          <ac:chgData name="William Roosa" userId="b17c6545b7781650" providerId="LiveId" clId="{157953B5-1CA5-415C-B9F5-C4D68C951E15}" dt="2024-10-15T19:42:58.307" v="13268" actId="478"/>
          <ac:spMkLst>
            <pc:docMk/>
            <pc:sldMk cId="3664002317" sldId="310"/>
            <ac:spMk id="8" creationId="{288ADF07-322B-9714-B5E0-AC9F9DFB26B5}"/>
          </ac:spMkLst>
        </pc:spChg>
        <pc:spChg chg="add mod">
          <ac:chgData name="William Roosa" userId="b17c6545b7781650" providerId="LiveId" clId="{157953B5-1CA5-415C-B9F5-C4D68C951E15}" dt="2024-10-15T20:17:30.534" v="13734" actId="1037"/>
          <ac:spMkLst>
            <pc:docMk/>
            <pc:sldMk cId="3664002317" sldId="310"/>
            <ac:spMk id="11" creationId="{26ED2B01-449E-86E7-1CE7-1B8B16F630A1}"/>
          </ac:spMkLst>
        </pc:spChg>
        <pc:spChg chg="add mod">
          <ac:chgData name="William Roosa" userId="b17c6545b7781650" providerId="LiveId" clId="{157953B5-1CA5-415C-B9F5-C4D68C951E15}" dt="2024-10-15T20:19:47.067" v="14047" actId="20577"/>
          <ac:spMkLst>
            <pc:docMk/>
            <pc:sldMk cId="3664002317" sldId="310"/>
            <ac:spMk id="22" creationId="{2D0001EB-2F49-42D8-A036-558DB42E233B}"/>
          </ac:spMkLst>
        </pc:spChg>
        <pc:spChg chg="add mod">
          <ac:chgData name="William Roosa" userId="b17c6545b7781650" providerId="LiveId" clId="{157953B5-1CA5-415C-B9F5-C4D68C951E15}" dt="2024-10-15T20:18:35.263" v="13853" actId="1076"/>
          <ac:spMkLst>
            <pc:docMk/>
            <pc:sldMk cId="3664002317" sldId="310"/>
            <ac:spMk id="23" creationId="{EC838D80-343C-E05B-8F38-7668E671DED0}"/>
          </ac:spMkLst>
        </pc:spChg>
        <pc:spChg chg="add mod">
          <ac:chgData name="William Roosa" userId="b17c6545b7781650" providerId="LiveId" clId="{157953B5-1CA5-415C-B9F5-C4D68C951E15}" dt="2024-10-15T20:20:09.833" v="14083" actId="1076"/>
          <ac:spMkLst>
            <pc:docMk/>
            <pc:sldMk cId="3664002317" sldId="310"/>
            <ac:spMk id="24" creationId="{FAAA6D71-1F68-1953-9560-3FB1568BA732}"/>
          </ac:spMkLst>
        </pc:spChg>
        <pc:spChg chg="add mod">
          <ac:chgData name="William Roosa" userId="b17c6545b7781650" providerId="LiveId" clId="{157953B5-1CA5-415C-B9F5-C4D68C951E15}" dt="2024-10-15T20:20:20.552" v="14104" actId="1076"/>
          <ac:spMkLst>
            <pc:docMk/>
            <pc:sldMk cId="3664002317" sldId="310"/>
            <ac:spMk id="25" creationId="{D54EF2BA-DA2D-6DB6-5669-3634BC8501C8}"/>
          </ac:spMkLst>
        </pc:spChg>
        <pc:spChg chg="add mod">
          <ac:chgData name="William Roosa" userId="b17c6545b7781650" providerId="LiveId" clId="{157953B5-1CA5-415C-B9F5-C4D68C951E15}" dt="2024-10-15T20:21:01.884" v="14258" actId="20577"/>
          <ac:spMkLst>
            <pc:docMk/>
            <pc:sldMk cId="3664002317" sldId="310"/>
            <ac:spMk id="26" creationId="{86550FEC-499E-95E1-7B1B-73A1F80F8E51}"/>
          </ac:spMkLst>
        </pc:spChg>
        <pc:picChg chg="add mod">
          <ac:chgData name="William Roosa" userId="b17c6545b7781650" providerId="LiveId" clId="{157953B5-1CA5-415C-B9F5-C4D68C951E15}" dt="2024-10-15T19:01:10.046" v="12968" actId="1076"/>
          <ac:picMkLst>
            <pc:docMk/>
            <pc:sldMk cId="3664002317" sldId="310"/>
            <ac:picMk id="3" creationId="{330D86B4-E5B6-32CA-1EA7-F0047E38EB39}"/>
          </ac:picMkLst>
        </pc:picChg>
        <pc:picChg chg="add del mod">
          <ac:chgData name="William Roosa" userId="b17c6545b7781650" providerId="LiveId" clId="{157953B5-1CA5-415C-B9F5-C4D68C951E15}" dt="2024-10-15T19:42:53.848" v="13266" actId="478"/>
          <ac:picMkLst>
            <pc:docMk/>
            <pc:sldMk cId="3664002317" sldId="310"/>
            <ac:picMk id="6" creationId="{F8E5BC22-13B4-A6F2-CC25-B3DB641A1FAC}"/>
          </ac:picMkLst>
        </pc:picChg>
        <pc:picChg chg="add del mod">
          <ac:chgData name="William Roosa" userId="b17c6545b7781650" providerId="LiveId" clId="{157953B5-1CA5-415C-B9F5-C4D68C951E15}" dt="2024-10-15T19:42:55.722" v="13267" actId="478"/>
          <ac:picMkLst>
            <pc:docMk/>
            <pc:sldMk cId="3664002317" sldId="310"/>
            <ac:picMk id="7" creationId="{6DC26584-3FF5-7432-6FA6-DCAF56A74F23}"/>
          </ac:picMkLst>
        </pc:picChg>
        <pc:picChg chg="add del mod">
          <ac:chgData name="William Roosa" userId="b17c6545b7781650" providerId="LiveId" clId="{157953B5-1CA5-415C-B9F5-C4D68C951E15}" dt="2024-10-15T20:11:02.555" v="13487" actId="21"/>
          <ac:picMkLst>
            <pc:docMk/>
            <pc:sldMk cId="3664002317" sldId="310"/>
            <ac:picMk id="10" creationId="{C1605BC8-E87C-3938-95AD-4DD75758A905}"/>
          </ac:picMkLst>
        </pc:picChg>
        <pc:picChg chg="add mod">
          <ac:chgData name="William Roosa" userId="b17c6545b7781650" providerId="LiveId" clId="{157953B5-1CA5-415C-B9F5-C4D68C951E15}" dt="2024-10-15T20:18:13.845" v="13794" actId="1076"/>
          <ac:picMkLst>
            <pc:docMk/>
            <pc:sldMk cId="3664002317" sldId="310"/>
            <ac:picMk id="13" creationId="{6A7BFF2E-1545-40DA-7713-8336B5B9E902}"/>
          </ac:picMkLst>
        </pc:picChg>
        <pc:picChg chg="add mod">
          <ac:chgData name="William Roosa" userId="b17c6545b7781650" providerId="LiveId" clId="{157953B5-1CA5-415C-B9F5-C4D68C951E15}" dt="2024-10-15T20:17:32.371" v="13735" actId="1076"/>
          <ac:picMkLst>
            <pc:docMk/>
            <pc:sldMk cId="3664002317" sldId="310"/>
            <ac:picMk id="15" creationId="{293FCFD9-0D07-87EE-7B8F-C01C110DCE88}"/>
          </ac:picMkLst>
        </pc:picChg>
        <pc:picChg chg="add mod">
          <ac:chgData name="William Roosa" userId="b17c6545b7781650" providerId="LiveId" clId="{157953B5-1CA5-415C-B9F5-C4D68C951E15}" dt="2024-10-15T20:18:39.304" v="13854" actId="1076"/>
          <ac:picMkLst>
            <pc:docMk/>
            <pc:sldMk cId="3664002317" sldId="310"/>
            <ac:picMk id="17" creationId="{243D079C-A27A-D678-ACCE-701D9F392E5B}"/>
          </ac:picMkLst>
        </pc:picChg>
        <pc:picChg chg="add mod">
          <ac:chgData name="William Roosa" userId="b17c6545b7781650" providerId="LiveId" clId="{157953B5-1CA5-415C-B9F5-C4D68C951E15}" dt="2024-10-15T20:19:50.977" v="14048" actId="1076"/>
          <ac:picMkLst>
            <pc:docMk/>
            <pc:sldMk cId="3664002317" sldId="310"/>
            <ac:picMk id="19" creationId="{65ADD8AE-56AD-1CD3-271F-C12C08A352A1}"/>
          </ac:picMkLst>
        </pc:picChg>
        <pc:picChg chg="add mod">
          <ac:chgData name="William Roosa" userId="b17c6545b7781650" providerId="LiveId" clId="{157953B5-1CA5-415C-B9F5-C4D68C951E15}" dt="2024-10-15T20:20:22.110" v="14105" actId="1076"/>
          <ac:picMkLst>
            <pc:docMk/>
            <pc:sldMk cId="3664002317" sldId="310"/>
            <ac:picMk id="21" creationId="{944D7355-602F-43C2-C1E7-9B3F421BD6A0}"/>
          </ac:picMkLst>
        </pc:picChg>
      </pc:sldChg>
      <pc:sldChg chg="addSp modSp new mod">
        <pc:chgData name="William Roosa" userId="b17c6545b7781650" providerId="LiveId" clId="{157953B5-1CA5-415C-B9F5-C4D68C951E15}" dt="2024-10-15T20:30:20.250" v="15006" actId="1076"/>
        <pc:sldMkLst>
          <pc:docMk/>
          <pc:sldMk cId="531204715" sldId="311"/>
        </pc:sldMkLst>
        <pc:spChg chg="add mod">
          <ac:chgData name="William Roosa" userId="b17c6545b7781650" providerId="LiveId" clId="{157953B5-1CA5-415C-B9F5-C4D68C951E15}" dt="2024-10-15T20:30:15.502" v="15004" actId="20577"/>
          <ac:spMkLst>
            <pc:docMk/>
            <pc:sldMk cId="531204715" sldId="311"/>
            <ac:spMk id="2" creationId="{F8632F81-563E-244E-5640-0CC4EC9F76E1}"/>
          </ac:spMkLst>
        </pc:spChg>
        <pc:picChg chg="add mod">
          <ac:chgData name="William Roosa" userId="b17c6545b7781650" providerId="LiveId" clId="{157953B5-1CA5-415C-B9F5-C4D68C951E15}" dt="2024-10-15T20:30:20.250" v="15006" actId="1076"/>
          <ac:picMkLst>
            <pc:docMk/>
            <pc:sldMk cId="531204715" sldId="311"/>
            <ac:picMk id="4" creationId="{C3D0C354-A49D-7C74-13BC-58CA06CC95B1}"/>
          </ac:picMkLst>
        </pc:picChg>
        <pc:picChg chg="add mod">
          <ac:chgData name="William Roosa" userId="b17c6545b7781650" providerId="LiveId" clId="{157953B5-1CA5-415C-B9F5-C4D68C951E15}" dt="2024-10-15T20:11:10.128" v="13491" actId="1076"/>
          <ac:picMkLst>
            <pc:docMk/>
            <pc:sldMk cId="531204715" sldId="311"/>
            <ac:picMk id="10" creationId="{C1605BC8-E87C-3938-95AD-4DD75758A905}"/>
          </ac:picMkLst>
        </pc:picChg>
      </pc:sldChg>
      <pc:sldChg chg="addSp modSp new mod">
        <pc:chgData name="William Roosa" userId="b17c6545b7781650" providerId="LiveId" clId="{157953B5-1CA5-415C-B9F5-C4D68C951E15}" dt="2024-10-17T15:49:39.806" v="16487" actId="1076"/>
        <pc:sldMkLst>
          <pc:docMk/>
          <pc:sldMk cId="1612711245" sldId="312"/>
        </pc:sldMkLst>
        <pc:spChg chg="add mod">
          <ac:chgData name="William Roosa" userId="b17c6545b7781650" providerId="LiveId" clId="{157953B5-1CA5-415C-B9F5-C4D68C951E15}" dt="2024-10-17T14:50:51.739" v="15219" actId="1076"/>
          <ac:spMkLst>
            <pc:docMk/>
            <pc:sldMk cId="1612711245" sldId="312"/>
            <ac:spMk id="2" creationId="{6C4723A0-114A-F9BC-FAD2-02FD584F4126}"/>
          </ac:spMkLst>
        </pc:spChg>
        <pc:spChg chg="add mod">
          <ac:chgData name="William Roosa" userId="b17c6545b7781650" providerId="LiveId" clId="{157953B5-1CA5-415C-B9F5-C4D68C951E15}" dt="2024-10-17T14:52:28.548" v="15246" actId="1076"/>
          <ac:spMkLst>
            <pc:docMk/>
            <pc:sldMk cId="1612711245" sldId="312"/>
            <ac:spMk id="5" creationId="{D10E5F32-BA65-9AE3-1E92-A5A16CFDA2C7}"/>
          </ac:spMkLst>
        </pc:spChg>
        <pc:spChg chg="add mod">
          <ac:chgData name="William Roosa" userId="b17c6545b7781650" providerId="LiveId" clId="{157953B5-1CA5-415C-B9F5-C4D68C951E15}" dt="2024-10-17T15:34:36.999" v="15819" actId="1076"/>
          <ac:spMkLst>
            <pc:docMk/>
            <pc:sldMk cId="1612711245" sldId="312"/>
            <ac:spMk id="12" creationId="{701B44AE-906C-00BC-541C-3EB0B7077B2B}"/>
          </ac:spMkLst>
        </pc:spChg>
        <pc:spChg chg="add mod">
          <ac:chgData name="William Roosa" userId="b17c6545b7781650" providerId="LiveId" clId="{157953B5-1CA5-415C-B9F5-C4D68C951E15}" dt="2024-10-17T15:41:25.142" v="15898" actId="313"/>
          <ac:spMkLst>
            <pc:docMk/>
            <pc:sldMk cId="1612711245" sldId="312"/>
            <ac:spMk id="14" creationId="{E2F83F53-75CC-B383-14B5-85CE87BCCD3B}"/>
          </ac:spMkLst>
        </pc:spChg>
        <pc:spChg chg="add mod">
          <ac:chgData name="William Roosa" userId="b17c6545b7781650" providerId="LiveId" clId="{157953B5-1CA5-415C-B9F5-C4D68C951E15}" dt="2024-10-17T15:42:08.827" v="16002" actId="1076"/>
          <ac:spMkLst>
            <pc:docMk/>
            <pc:sldMk cId="1612711245" sldId="312"/>
            <ac:spMk id="17" creationId="{71E290A2-AF02-A219-79F0-23B571077038}"/>
          </ac:spMkLst>
        </pc:spChg>
        <pc:spChg chg="add mod">
          <ac:chgData name="William Roosa" userId="b17c6545b7781650" providerId="LiveId" clId="{157953B5-1CA5-415C-B9F5-C4D68C951E15}" dt="2024-10-17T15:42:35.977" v="16040" actId="1076"/>
          <ac:spMkLst>
            <pc:docMk/>
            <pc:sldMk cId="1612711245" sldId="312"/>
            <ac:spMk id="18" creationId="{AF2D03C0-895F-628A-89CC-CBC5B481507E}"/>
          </ac:spMkLst>
        </pc:spChg>
        <pc:spChg chg="add mod">
          <ac:chgData name="William Roosa" userId="b17c6545b7781650" providerId="LiveId" clId="{157953B5-1CA5-415C-B9F5-C4D68C951E15}" dt="2024-10-17T15:43:42.759" v="16231" actId="20577"/>
          <ac:spMkLst>
            <pc:docMk/>
            <pc:sldMk cId="1612711245" sldId="312"/>
            <ac:spMk id="19" creationId="{D938C6AD-4007-77FF-4B3D-E9B03C009EE8}"/>
          </ac:spMkLst>
        </pc:spChg>
        <pc:spChg chg="add mod">
          <ac:chgData name="William Roosa" userId="b17c6545b7781650" providerId="LiveId" clId="{157953B5-1CA5-415C-B9F5-C4D68C951E15}" dt="2024-10-17T15:48:05.382" v="16450" actId="1076"/>
          <ac:spMkLst>
            <pc:docMk/>
            <pc:sldMk cId="1612711245" sldId="312"/>
            <ac:spMk id="22" creationId="{36F94901-71BB-E239-B8FF-2C5FDEBA9209}"/>
          </ac:spMkLst>
        </pc:spChg>
        <pc:spChg chg="add mod">
          <ac:chgData name="William Roosa" userId="b17c6545b7781650" providerId="LiveId" clId="{157953B5-1CA5-415C-B9F5-C4D68C951E15}" dt="2024-10-17T15:48:02.061" v="16449" actId="1076"/>
          <ac:spMkLst>
            <pc:docMk/>
            <pc:sldMk cId="1612711245" sldId="312"/>
            <ac:spMk id="23" creationId="{303040CF-8D87-1723-36E3-484016DF828B}"/>
          </ac:spMkLst>
        </pc:spChg>
        <pc:spChg chg="add mod">
          <ac:chgData name="William Roosa" userId="b17c6545b7781650" providerId="LiveId" clId="{157953B5-1CA5-415C-B9F5-C4D68C951E15}" dt="2024-10-17T15:48:19.284" v="16482" actId="1076"/>
          <ac:spMkLst>
            <pc:docMk/>
            <pc:sldMk cId="1612711245" sldId="312"/>
            <ac:spMk id="24" creationId="{D87106EE-CDC7-806D-6FFE-19DE99C6111F}"/>
          </ac:spMkLst>
        </pc:spChg>
        <pc:picChg chg="add mod">
          <ac:chgData name="William Roosa" userId="b17c6545b7781650" providerId="LiveId" clId="{157953B5-1CA5-415C-B9F5-C4D68C951E15}" dt="2024-10-17T14:52:25.128" v="15245" actId="1036"/>
          <ac:picMkLst>
            <pc:docMk/>
            <pc:sldMk cId="1612711245" sldId="312"/>
            <ac:picMk id="4" creationId="{6335A08A-E50E-87D3-7262-D0A4554B621F}"/>
          </ac:picMkLst>
        </pc:picChg>
        <pc:picChg chg="add mod">
          <ac:chgData name="William Roosa" userId="b17c6545b7781650" providerId="LiveId" clId="{157953B5-1CA5-415C-B9F5-C4D68C951E15}" dt="2024-10-17T15:31:59.038" v="15748" actId="1076"/>
          <ac:picMkLst>
            <pc:docMk/>
            <pc:sldMk cId="1612711245" sldId="312"/>
            <ac:picMk id="7" creationId="{70A44629-DD8B-2D52-19C8-D0A678AE0BC2}"/>
          </ac:picMkLst>
        </pc:picChg>
        <pc:picChg chg="add mod">
          <ac:chgData name="William Roosa" userId="b17c6545b7781650" providerId="LiveId" clId="{157953B5-1CA5-415C-B9F5-C4D68C951E15}" dt="2024-10-17T15:33:01.157" v="15750" actId="1076"/>
          <ac:picMkLst>
            <pc:docMk/>
            <pc:sldMk cId="1612711245" sldId="312"/>
            <ac:picMk id="9" creationId="{217F4B54-FF14-3864-5E51-09DA936BFE4B}"/>
          </ac:picMkLst>
        </pc:picChg>
        <pc:picChg chg="add mod">
          <ac:chgData name="William Roosa" userId="b17c6545b7781650" providerId="LiveId" clId="{157953B5-1CA5-415C-B9F5-C4D68C951E15}" dt="2024-10-17T15:36:38.395" v="15827" actId="1076"/>
          <ac:picMkLst>
            <pc:docMk/>
            <pc:sldMk cId="1612711245" sldId="312"/>
            <ac:picMk id="11" creationId="{BD975AFA-08F8-2F94-3695-F365D4463CCE}"/>
          </ac:picMkLst>
        </pc:picChg>
        <pc:picChg chg="add mod">
          <ac:chgData name="William Roosa" userId="b17c6545b7781650" providerId="LiveId" clId="{157953B5-1CA5-415C-B9F5-C4D68C951E15}" dt="2024-10-17T15:35:15.917" v="15824" actId="1076"/>
          <ac:picMkLst>
            <pc:docMk/>
            <pc:sldMk cId="1612711245" sldId="312"/>
            <ac:picMk id="13" creationId="{8EE850B5-BE13-0CF1-8FA1-3B16547835DD}"/>
          </ac:picMkLst>
        </pc:picChg>
        <pc:picChg chg="add mod">
          <ac:chgData name="William Roosa" userId="b17c6545b7781650" providerId="LiveId" clId="{157953B5-1CA5-415C-B9F5-C4D68C951E15}" dt="2024-10-17T15:41:34.606" v="15900" actId="1076"/>
          <ac:picMkLst>
            <pc:docMk/>
            <pc:sldMk cId="1612711245" sldId="312"/>
            <ac:picMk id="16" creationId="{FCDEEEAE-2076-72B0-5FF1-CE9D5A5F286D}"/>
          </ac:picMkLst>
        </pc:picChg>
        <pc:picChg chg="add mod">
          <ac:chgData name="William Roosa" userId="b17c6545b7781650" providerId="LiveId" clId="{157953B5-1CA5-415C-B9F5-C4D68C951E15}" dt="2024-10-17T15:44:10.077" v="16233" actId="1076"/>
          <ac:picMkLst>
            <pc:docMk/>
            <pc:sldMk cId="1612711245" sldId="312"/>
            <ac:picMk id="21" creationId="{B7C11B55-442B-5E94-A9A8-B2713F61D37A}"/>
          </ac:picMkLst>
        </pc:picChg>
        <pc:picChg chg="add mod">
          <ac:chgData name="William Roosa" userId="b17c6545b7781650" providerId="LiveId" clId="{157953B5-1CA5-415C-B9F5-C4D68C951E15}" dt="2024-10-17T15:49:36.705" v="16485" actId="1076"/>
          <ac:picMkLst>
            <pc:docMk/>
            <pc:sldMk cId="1612711245" sldId="312"/>
            <ac:picMk id="25" creationId="{8F7CD083-27C2-1DEF-D5C7-8AEC05DBC6F8}"/>
          </ac:picMkLst>
        </pc:picChg>
        <pc:picChg chg="add mod">
          <ac:chgData name="William Roosa" userId="b17c6545b7781650" providerId="LiveId" clId="{157953B5-1CA5-415C-B9F5-C4D68C951E15}" dt="2024-10-17T15:49:39.806" v="16487" actId="1076"/>
          <ac:picMkLst>
            <pc:docMk/>
            <pc:sldMk cId="1612711245" sldId="312"/>
            <ac:picMk id="26" creationId="{9ACE2479-7658-CA05-4FBF-989AD205A754}"/>
          </ac:picMkLst>
        </pc:picChg>
      </pc:sldChg>
      <pc:sldChg chg="addSp delSp modSp new mod ord">
        <pc:chgData name="William Roosa" userId="b17c6545b7781650" providerId="LiveId" clId="{157953B5-1CA5-415C-B9F5-C4D68C951E15}" dt="2024-10-17T15:25:56.081" v="15747" actId="1076"/>
        <pc:sldMkLst>
          <pc:docMk/>
          <pc:sldMk cId="865770446" sldId="313"/>
        </pc:sldMkLst>
        <pc:spChg chg="add mod">
          <ac:chgData name="William Roosa" userId="b17c6545b7781650" providerId="LiveId" clId="{157953B5-1CA5-415C-B9F5-C4D68C951E15}" dt="2024-10-17T15:21:43.689" v="15592" actId="1076"/>
          <ac:spMkLst>
            <pc:docMk/>
            <pc:sldMk cId="865770446" sldId="313"/>
            <ac:spMk id="2" creationId="{639E3F77-F124-323E-E150-85B4C5FC64CE}"/>
          </ac:spMkLst>
        </pc:spChg>
        <pc:spChg chg="add mod">
          <ac:chgData name="William Roosa" userId="b17c6545b7781650" providerId="LiveId" clId="{157953B5-1CA5-415C-B9F5-C4D68C951E15}" dt="2024-10-17T15:21:43.689" v="15592" actId="1076"/>
          <ac:spMkLst>
            <pc:docMk/>
            <pc:sldMk cId="865770446" sldId="313"/>
            <ac:spMk id="4" creationId="{6729D880-43A4-A121-ED06-776F18B9480B}"/>
          </ac:spMkLst>
        </pc:spChg>
        <pc:spChg chg="add mod">
          <ac:chgData name="William Roosa" userId="b17c6545b7781650" providerId="LiveId" clId="{157953B5-1CA5-415C-B9F5-C4D68C951E15}" dt="2024-10-17T15:21:43.689" v="15592" actId="1076"/>
          <ac:spMkLst>
            <pc:docMk/>
            <pc:sldMk cId="865770446" sldId="313"/>
            <ac:spMk id="5" creationId="{5F7FA297-5C81-643A-377E-EB66A566F015}"/>
          </ac:spMkLst>
        </pc:spChg>
        <pc:spChg chg="add mod">
          <ac:chgData name="William Roosa" userId="b17c6545b7781650" providerId="LiveId" clId="{157953B5-1CA5-415C-B9F5-C4D68C951E15}" dt="2024-10-17T15:21:43.689" v="15592" actId="1076"/>
          <ac:spMkLst>
            <pc:docMk/>
            <pc:sldMk cId="865770446" sldId="313"/>
            <ac:spMk id="6" creationId="{0191F70C-6DBA-3C2B-CC41-872315F50EF6}"/>
          </ac:spMkLst>
        </pc:spChg>
        <pc:spChg chg="add mod">
          <ac:chgData name="William Roosa" userId="b17c6545b7781650" providerId="LiveId" clId="{157953B5-1CA5-415C-B9F5-C4D68C951E15}" dt="2024-10-17T15:21:43.689" v="15592" actId="1076"/>
          <ac:spMkLst>
            <pc:docMk/>
            <pc:sldMk cId="865770446" sldId="313"/>
            <ac:spMk id="7" creationId="{C2D7B0E1-703F-99A4-A536-8A22338A2056}"/>
          </ac:spMkLst>
        </pc:spChg>
        <pc:spChg chg="add mod">
          <ac:chgData name="William Roosa" userId="b17c6545b7781650" providerId="LiveId" clId="{157953B5-1CA5-415C-B9F5-C4D68C951E15}" dt="2024-10-17T15:21:43.689" v="15592" actId="1076"/>
          <ac:spMkLst>
            <pc:docMk/>
            <pc:sldMk cId="865770446" sldId="313"/>
            <ac:spMk id="8" creationId="{47165F2E-13A9-F18A-5B84-B8C617662E31}"/>
          </ac:spMkLst>
        </pc:spChg>
        <pc:spChg chg="add mod">
          <ac:chgData name="William Roosa" userId="b17c6545b7781650" providerId="LiveId" clId="{157953B5-1CA5-415C-B9F5-C4D68C951E15}" dt="2024-10-17T15:21:43.689" v="15592" actId="1076"/>
          <ac:spMkLst>
            <pc:docMk/>
            <pc:sldMk cId="865770446" sldId="313"/>
            <ac:spMk id="9" creationId="{B2BAE42C-103C-7B35-3087-0733456E3B20}"/>
          </ac:spMkLst>
        </pc:spChg>
        <pc:spChg chg="add mod">
          <ac:chgData name="William Roosa" userId="b17c6545b7781650" providerId="LiveId" clId="{157953B5-1CA5-415C-B9F5-C4D68C951E15}" dt="2024-10-17T15:21:43.689" v="15592" actId="1076"/>
          <ac:spMkLst>
            <pc:docMk/>
            <pc:sldMk cId="865770446" sldId="313"/>
            <ac:spMk id="10" creationId="{9C42AE62-FFFB-4D08-868E-4E231263EE41}"/>
          </ac:spMkLst>
        </pc:spChg>
        <pc:spChg chg="add mod">
          <ac:chgData name="William Roosa" userId="b17c6545b7781650" providerId="LiveId" clId="{157953B5-1CA5-415C-B9F5-C4D68C951E15}" dt="2024-10-17T15:21:43.689" v="15592" actId="1076"/>
          <ac:spMkLst>
            <pc:docMk/>
            <pc:sldMk cId="865770446" sldId="313"/>
            <ac:spMk id="11" creationId="{7A5CC0FA-AEAE-B513-9A1A-E26A9BBCAB12}"/>
          </ac:spMkLst>
        </pc:spChg>
        <pc:spChg chg="add mod">
          <ac:chgData name="William Roosa" userId="b17c6545b7781650" providerId="LiveId" clId="{157953B5-1CA5-415C-B9F5-C4D68C951E15}" dt="2024-10-17T15:22:09.085" v="15685" actId="1076"/>
          <ac:spMkLst>
            <pc:docMk/>
            <pc:sldMk cId="865770446" sldId="313"/>
            <ac:spMk id="12" creationId="{10355EAB-EF6D-931D-D70C-1E5BA1177F2F}"/>
          </ac:spMkLst>
        </pc:spChg>
        <pc:spChg chg="add mod">
          <ac:chgData name="William Roosa" userId="b17c6545b7781650" providerId="LiveId" clId="{157953B5-1CA5-415C-B9F5-C4D68C951E15}" dt="2024-10-17T15:25:56.081" v="15747" actId="1076"/>
          <ac:spMkLst>
            <pc:docMk/>
            <pc:sldMk cId="865770446" sldId="313"/>
            <ac:spMk id="32" creationId="{35062EEE-CC60-B454-9EBF-9DAAA5C6AC74}"/>
          </ac:spMkLst>
        </pc:spChg>
        <pc:spChg chg="add mod">
          <ac:chgData name="William Roosa" userId="b17c6545b7781650" providerId="LiveId" clId="{157953B5-1CA5-415C-B9F5-C4D68C951E15}" dt="2024-10-17T15:24:14.563" v="15709" actId="1076"/>
          <ac:spMkLst>
            <pc:docMk/>
            <pc:sldMk cId="865770446" sldId="313"/>
            <ac:spMk id="35" creationId="{229D38C4-97DE-CA98-50B4-0B89E10094C3}"/>
          </ac:spMkLst>
        </pc:spChg>
        <pc:spChg chg="add mod">
          <ac:chgData name="William Roosa" userId="b17c6545b7781650" providerId="LiveId" clId="{157953B5-1CA5-415C-B9F5-C4D68C951E15}" dt="2024-10-17T15:23:29.007" v="15694" actId="1076"/>
          <ac:spMkLst>
            <pc:docMk/>
            <pc:sldMk cId="865770446" sldId="313"/>
            <ac:spMk id="43" creationId="{67C104C6-D071-82A7-AA62-5BC44E51993A}"/>
          </ac:spMkLst>
        </pc:spChg>
        <pc:picChg chg="add del mod">
          <ac:chgData name="William Roosa" userId="b17c6545b7781650" providerId="LiveId" clId="{157953B5-1CA5-415C-B9F5-C4D68C951E15}" dt="2024-10-17T14:58:44.677" v="15307" actId="478"/>
          <ac:picMkLst>
            <pc:docMk/>
            <pc:sldMk cId="865770446" sldId="313"/>
            <ac:picMk id="3" creationId="{8A57564A-7DF6-BB8A-5E19-A4AB34752D71}"/>
          </ac:picMkLst>
        </pc:picChg>
        <pc:picChg chg="add mod">
          <ac:chgData name="William Roosa" userId="b17c6545b7781650" providerId="LiveId" clId="{157953B5-1CA5-415C-B9F5-C4D68C951E15}" dt="2024-10-17T15:24:25.334" v="15715" actId="1076"/>
          <ac:picMkLst>
            <pc:docMk/>
            <pc:sldMk cId="865770446" sldId="313"/>
            <ac:picMk id="24" creationId="{962D3B4B-BE37-2015-6548-5A332E471967}"/>
          </ac:picMkLst>
        </pc:picChg>
        <pc:picChg chg="add mod">
          <ac:chgData name="William Roosa" userId="b17c6545b7781650" providerId="LiveId" clId="{157953B5-1CA5-415C-B9F5-C4D68C951E15}" dt="2024-10-17T15:24:21.080" v="15713" actId="1076"/>
          <ac:picMkLst>
            <pc:docMk/>
            <pc:sldMk cId="865770446" sldId="313"/>
            <ac:picMk id="26" creationId="{9DC39433-C92A-2C73-E21A-01675753A7FF}"/>
          </ac:picMkLst>
        </pc:picChg>
        <pc:picChg chg="add mod">
          <ac:chgData name="William Roosa" userId="b17c6545b7781650" providerId="LiveId" clId="{157953B5-1CA5-415C-B9F5-C4D68C951E15}" dt="2024-10-17T15:24:19.515" v="15712" actId="1076"/>
          <ac:picMkLst>
            <pc:docMk/>
            <pc:sldMk cId="865770446" sldId="313"/>
            <ac:picMk id="34" creationId="{9CF6856E-A4D7-C990-5017-96CC42AB806F}"/>
          </ac:picMkLst>
        </pc:picChg>
        <pc:picChg chg="add mod">
          <ac:chgData name="William Roosa" userId="b17c6545b7781650" providerId="LiveId" clId="{157953B5-1CA5-415C-B9F5-C4D68C951E15}" dt="2024-10-17T15:24:10.753" v="15708" actId="1076"/>
          <ac:picMkLst>
            <pc:docMk/>
            <pc:sldMk cId="865770446" sldId="313"/>
            <ac:picMk id="37" creationId="{D08216B2-2E30-8604-F0C5-AF4CD28A187E}"/>
          </ac:picMkLst>
        </pc:picChg>
        <pc:picChg chg="add mod">
          <ac:chgData name="William Roosa" userId="b17c6545b7781650" providerId="LiveId" clId="{157953B5-1CA5-415C-B9F5-C4D68C951E15}" dt="2024-10-17T15:24:08.844" v="15707" actId="1076"/>
          <ac:picMkLst>
            <pc:docMk/>
            <pc:sldMk cId="865770446" sldId="313"/>
            <ac:picMk id="39" creationId="{8EA5740B-AE49-98D3-538A-4B1E991CA917}"/>
          </ac:picMkLst>
        </pc:picChg>
        <pc:picChg chg="add mod">
          <ac:chgData name="William Roosa" userId="b17c6545b7781650" providerId="LiveId" clId="{157953B5-1CA5-415C-B9F5-C4D68C951E15}" dt="2024-10-17T15:24:23.188" v="15714" actId="1076"/>
          <ac:picMkLst>
            <pc:docMk/>
            <pc:sldMk cId="865770446" sldId="313"/>
            <ac:picMk id="42" creationId="{86B5C465-238F-8497-38B7-A9B436A35832}"/>
          </ac:picMkLst>
        </pc:picChg>
        <pc:picChg chg="add mod">
          <ac:chgData name="William Roosa" userId="b17c6545b7781650" providerId="LiveId" clId="{157953B5-1CA5-415C-B9F5-C4D68C951E15}" dt="2024-10-17T15:23:31.665" v="15695" actId="1076"/>
          <ac:picMkLst>
            <pc:docMk/>
            <pc:sldMk cId="865770446" sldId="313"/>
            <ac:picMk id="44" creationId="{74EE47A5-8A3F-F3EF-E561-00C7936AFC4E}"/>
          </ac:picMkLst>
        </pc:picChg>
      </pc:sldChg>
      <pc:sldChg chg="addSp modSp new mod">
        <pc:chgData name="William Roosa" userId="b17c6545b7781650" providerId="LiveId" clId="{157953B5-1CA5-415C-B9F5-C4D68C951E15}" dt="2024-10-17T15:51:04.931" v="16533" actId="1076"/>
        <pc:sldMkLst>
          <pc:docMk/>
          <pc:sldMk cId="2003195438" sldId="314"/>
        </pc:sldMkLst>
        <pc:spChg chg="add mod">
          <ac:chgData name="William Roosa" userId="b17c6545b7781650" providerId="LiveId" clId="{157953B5-1CA5-415C-B9F5-C4D68C951E15}" dt="2024-10-17T15:51:04.931" v="16533" actId="1076"/>
          <ac:spMkLst>
            <pc:docMk/>
            <pc:sldMk cId="2003195438" sldId="314"/>
            <ac:spMk id="2" creationId="{D5A540D1-291B-BA0B-1F02-410FCB1F94BB}"/>
          </ac:spMkLst>
        </pc:spChg>
      </pc:sldChg>
      <pc:sldChg chg="add del">
        <pc:chgData name="William Roosa" userId="b17c6545b7781650" providerId="LiveId" clId="{157953B5-1CA5-415C-B9F5-C4D68C951E15}" dt="2024-10-17T15:23:23.487" v="15690"/>
        <pc:sldMkLst>
          <pc:docMk/>
          <pc:sldMk cId="2950797448" sldId="314"/>
        </pc:sldMkLst>
      </pc:sldChg>
    </pc:docChg>
  </pc:docChgLst>
  <pc:docChgLst>
    <pc:chgData name="William Roosa" userId="b17c6545b7781650" providerId="LiveId" clId="{50769270-4B88-4807-9122-3E5E556D6C8B}"/>
    <pc:docChg chg="undo custSel addSld modSld addSection modSection">
      <pc:chgData name="William Roosa" userId="b17c6545b7781650" providerId="LiveId" clId="{50769270-4B88-4807-9122-3E5E556D6C8B}" dt="2024-10-31T19:48:37.701" v="3926" actId="1076"/>
      <pc:docMkLst>
        <pc:docMk/>
      </pc:docMkLst>
      <pc:sldChg chg="modSp mod">
        <pc:chgData name="William Roosa" userId="b17c6545b7781650" providerId="LiveId" clId="{50769270-4B88-4807-9122-3E5E556D6C8B}" dt="2024-10-31T18:18:17.624" v="2157" actId="20577"/>
        <pc:sldMkLst>
          <pc:docMk/>
          <pc:sldMk cId="1358914237" sldId="283"/>
        </pc:sldMkLst>
        <pc:spChg chg="mod">
          <ac:chgData name="William Roosa" userId="b17c6545b7781650" providerId="LiveId" clId="{50769270-4B88-4807-9122-3E5E556D6C8B}" dt="2024-10-31T18:18:17.624" v="2157" actId="20577"/>
          <ac:spMkLst>
            <pc:docMk/>
            <pc:sldMk cId="1358914237" sldId="283"/>
            <ac:spMk id="2" creationId="{7F8193B5-A20A-7B2C-ACB2-212FDC32CE14}"/>
          </ac:spMkLst>
        </pc:spChg>
      </pc:sldChg>
      <pc:sldChg chg="addSp modSp mod">
        <pc:chgData name="William Roosa" userId="b17c6545b7781650" providerId="LiveId" clId="{50769270-4B88-4807-9122-3E5E556D6C8B}" dt="2024-10-24T21:17:41.899" v="9" actId="1076"/>
        <pc:sldMkLst>
          <pc:docMk/>
          <pc:sldMk cId="2246816484" sldId="306"/>
        </pc:sldMkLst>
        <pc:spChg chg="mod">
          <ac:chgData name="William Roosa" userId="b17c6545b7781650" providerId="LiveId" clId="{50769270-4B88-4807-9122-3E5E556D6C8B}" dt="2024-10-24T21:17:34.707" v="6" actId="1076"/>
          <ac:spMkLst>
            <pc:docMk/>
            <pc:sldMk cId="2246816484" sldId="306"/>
            <ac:spMk id="28" creationId="{DC9C71F8-3DAA-3447-816C-558631CA3577}"/>
          </ac:spMkLst>
        </pc:spChg>
        <pc:picChg chg="add mod">
          <ac:chgData name="William Roosa" userId="b17c6545b7781650" providerId="LiveId" clId="{50769270-4B88-4807-9122-3E5E556D6C8B}" dt="2024-10-24T21:17:41.899" v="9" actId="1076"/>
          <ac:picMkLst>
            <pc:docMk/>
            <pc:sldMk cId="2246816484" sldId="306"/>
            <ac:picMk id="3" creationId="{5DB03C35-D848-1AC8-3F86-665AA8D88EC3}"/>
          </ac:picMkLst>
        </pc:picChg>
        <pc:picChg chg="mod">
          <ac:chgData name="William Roosa" userId="b17c6545b7781650" providerId="LiveId" clId="{50769270-4B88-4807-9122-3E5E556D6C8B}" dt="2024-10-24T21:17:39.444" v="8" actId="1076"/>
          <ac:picMkLst>
            <pc:docMk/>
            <pc:sldMk cId="2246816484" sldId="306"/>
            <ac:picMk id="24" creationId="{4EE1C883-D381-6478-55F3-816FADAB1E20}"/>
          </ac:picMkLst>
        </pc:picChg>
        <pc:picChg chg="mod">
          <ac:chgData name="William Roosa" userId="b17c6545b7781650" providerId="LiveId" clId="{50769270-4B88-4807-9122-3E5E556D6C8B}" dt="2024-10-24T21:17:36.993" v="7" actId="1076"/>
          <ac:picMkLst>
            <pc:docMk/>
            <pc:sldMk cId="2246816484" sldId="306"/>
            <ac:picMk id="27" creationId="{748CCBB3-7BDA-5DB1-6CE7-128F1A367582}"/>
          </ac:picMkLst>
        </pc:picChg>
        <pc:picChg chg="mod">
          <ac:chgData name="William Roosa" userId="b17c6545b7781650" providerId="LiveId" clId="{50769270-4B88-4807-9122-3E5E556D6C8B}" dt="2024-10-24T21:17:32.114" v="5" actId="1076"/>
          <ac:picMkLst>
            <pc:docMk/>
            <pc:sldMk cId="2246816484" sldId="306"/>
            <ac:picMk id="32" creationId="{7B353A88-E9D9-53D7-8110-B4C3A7A78F40}"/>
          </ac:picMkLst>
        </pc:picChg>
        <pc:picChg chg="mod">
          <ac:chgData name="William Roosa" userId="b17c6545b7781650" providerId="LiveId" clId="{50769270-4B88-4807-9122-3E5E556D6C8B}" dt="2024-10-24T21:17:30.327" v="4" actId="1076"/>
          <ac:picMkLst>
            <pc:docMk/>
            <pc:sldMk cId="2246816484" sldId="306"/>
            <ac:picMk id="34" creationId="{79DBED3E-6F74-2DE5-96DA-56AB7C7FD2E1}"/>
          </ac:picMkLst>
        </pc:picChg>
      </pc:sldChg>
      <pc:sldChg chg="modSp mod">
        <pc:chgData name="William Roosa" userId="b17c6545b7781650" providerId="LiveId" clId="{50769270-4B88-4807-9122-3E5E556D6C8B}" dt="2024-10-24T20:20:09.196" v="1" actId="1036"/>
        <pc:sldMkLst>
          <pc:docMk/>
          <pc:sldMk cId="666701272" sldId="309"/>
        </pc:sldMkLst>
        <pc:picChg chg="mod">
          <ac:chgData name="William Roosa" userId="b17c6545b7781650" providerId="LiveId" clId="{50769270-4B88-4807-9122-3E5E556D6C8B}" dt="2024-10-24T20:20:09.196" v="1" actId="1036"/>
          <ac:picMkLst>
            <pc:docMk/>
            <pc:sldMk cId="666701272" sldId="309"/>
            <ac:picMk id="12" creationId="{DEAD60E0-45F9-0C3D-025B-85261E5FEF6C}"/>
          </ac:picMkLst>
        </pc:picChg>
      </pc:sldChg>
      <pc:sldChg chg="addSp delSp modSp new mod">
        <pc:chgData name="William Roosa" userId="b17c6545b7781650" providerId="LiveId" clId="{50769270-4B88-4807-9122-3E5E556D6C8B}" dt="2024-10-25T16:10:57.778" v="591" actId="1076"/>
        <pc:sldMkLst>
          <pc:docMk/>
          <pc:sldMk cId="3829217542" sldId="317"/>
        </pc:sldMkLst>
        <pc:spChg chg="add mod">
          <ac:chgData name="William Roosa" userId="b17c6545b7781650" providerId="LiveId" clId="{50769270-4B88-4807-9122-3E5E556D6C8B}" dt="2024-10-25T15:28:57.542" v="67" actId="20577"/>
          <ac:spMkLst>
            <pc:docMk/>
            <pc:sldMk cId="3829217542" sldId="317"/>
            <ac:spMk id="2" creationId="{71D4FCDE-5303-D0EC-F2CD-B8CF54250B51}"/>
          </ac:spMkLst>
        </pc:spChg>
        <pc:spChg chg="add mod">
          <ac:chgData name="William Roosa" userId="b17c6545b7781650" providerId="LiveId" clId="{50769270-4B88-4807-9122-3E5E556D6C8B}" dt="2024-10-25T15:38:59.799" v="200" actId="1076"/>
          <ac:spMkLst>
            <pc:docMk/>
            <pc:sldMk cId="3829217542" sldId="317"/>
            <ac:spMk id="3" creationId="{FA04CA67-91D1-CCA9-A380-8C6EADFFB0B5}"/>
          </ac:spMkLst>
        </pc:spChg>
        <pc:spChg chg="add mod">
          <ac:chgData name="William Roosa" userId="b17c6545b7781650" providerId="LiveId" clId="{50769270-4B88-4807-9122-3E5E556D6C8B}" dt="2024-10-25T15:40:06.112" v="231" actId="1076"/>
          <ac:spMkLst>
            <pc:docMk/>
            <pc:sldMk cId="3829217542" sldId="317"/>
            <ac:spMk id="6" creationId="{7BD315E5-0451-4BEF-65F8-5D4AC32E0809}"/>
          </ac:spMkLst>
        </pc:spChg>
        <pc:spChg chg="add mod">
          <ac:chgData name="William Roosa" userId="b17c6545b7781650" providerId="LiveId" clId="{50769270-4B88-4807-9122-3E5E556D6C8B}" dt="2024-10-25T15:43:02.621" v="376" actId="1076"/>
          <ac:spMkLst>
            <pc:docMk/>
            <pc:sldMk cId="3829217542" sldId="317"/>
            <ac:spMk id="7" creationId="{1768CDD6-9F04-3B56-68BC-C03A20639A78}"/>
          </ac:spMkLst>
        </pc:spChg>
        <pc:spChg chg="add mod">
          <ac:chgData name="William Roosa" userId="b17c6545b7781650" providerId="LiveId" clId="{50769270-4B88-4807-9122-3E5E556D6C8B}" dt="2024-10-25T15:44:02.495" v="439" actId="1076"/>
          <ac:spMkLst>
            <pc:docMk/>
            <pc:sldMk cId="3829217542" sldId="317"/>
            <ac:spMk id="8" creationId="{AEA89C18-6EA4-0F09-008F-C002B8CBCE95}"/>
          </ac:spMkLst>
        </pc:spChg>
        <pc:spChg chg="add mod">
          <ac:chgData name="William Roosa" userId="b17c6545b7781650" providerId="LiveId" clId="{50769270-4B88-4807-9122-3E5E556D6C8B}" dt="2024-10-25T16:07:07.738" v="537" actId="1076"/>
          <ac:spMkLst>
            <pc:docMk/>
            <pc:sldMk cId="3829217542" sldId="317"/>
            <ac:spMk id="17" creationId="{42069F77-8ECD-6317-50E5-B053E4FBB1CB}"/>
          </ac:spMkLst>
        </pc:spChg>
        <pc:spChg chg="add mod">
          <ac:chgData name="William Roosa" userId="b17c6545b7781650" providerId="LiveId" clId="{50769270-4B88-4807-9122-3E5E556D6C8B}" dt="2024-10-25T16:10:48.857" v="589" actId="1076"/>
          <ac:spMkLst>
            <pc:docMk/>
            <pc:sldMk cId="3829217542" sldId="317"/>
            <ac:spMk id="30" creationId="{307D8442-EA23-AC02-E406-CAA64D43605C}"/>
          </ac:spMkLst>
        </pc:spChg>
        <pc:picChg chg="add mod">
          <ac:chgData name="William Roosa" userId="b17c6545b7781650" providerId="LiveId" clId="{50769270-4B88-4807-9122-3E5E556D6C8B}" dt="2024-10-25T15:39:50.027" v="202" actId="1076"/>
          <ac:picMkLst>
            <pc:docMk/>
            <pc:sldMk cId="3829217542" sldId="317"/>
            <ac:picMk id="5" creationId="{4560ABB7-B4D0-4D63-0A01-7A91CC22A609}"/>
          </ac:picMkLst>
        </pc:picChg>
        <pc:picChg chg="add mod">
          <ac:chgData name="William Roosa" userId="b17c6545b7781650" providerId="LiveId" clId="{50769270-4B88-4807-9122-3E5E556D6C8B}" dt="2024-10-25T16:04:08.953" v="441" actId="1076"/>
          <ac:picMkLst>
            <pc:docMk/>
            <pc:sldMk cId="3829217542" sldId="317"/>
            <ac:picMk id="10" creationId="{A6511C01-B031-5A04-36BA-BEF77FD586BA}"/>
          </ac:picMkLst>
        </pc:picChg>
        <pc:picChg chg="add mod">
          <ac:chgData name="William Roosa" userId="b17c6545b7781650" providerId="LiveId" clId="{50769270-4B88-4807-9122-3E5E556D6C8B}" dt="2024-10-25T16:04:17.686" v="443" actId="1076"/>
          <ac:picMkLst>
            <pc:docMk/>
            <pc:sldMk cId="3829217542" sldId="317"/>
            <ac:picMk id="12" creationId="{56DBF0A5-B3E5-11D9-864B-B4753ACA0998}"/>
          </ac:picMkLst>
        </pc:picChg>
        <pc:picChg chg="add mod">
          <ac:chgData name="William Roosa" userId="b17c6545b7781650" providerId="LiveId" clId="{50769270-4B88-4807-9122-3E5E556D6C8B}" dt="2024-10-25T16:07:01.903" v="535" actId="1076"/>
          <ac:picMkLst>
            <pc:docMk/>
            <pc:sldMk cId="3829217542" sldId="317"/>
            <ac:picMk id="14" creationId="{18ADC30B-2B9E-2C38-BF5E-83679B07F4B0}"/>
          </ac:picMkLst>
        </pc:picChg>
        <pc:picChg chg="add mod">
          <ac:chgData name="William Roosa" userId="b17c6545b7781650" providerId="LiveId" clId="{50769270-4B88-4807-9122-3E5E556D6C8B}" dt="2024-10-25T16:07:03.964" v="536" actId="1076"/>
          <ac:picMkLst>
            <pc:docMk/>
            <pc:sldMk cId="3829217542" sldId="317"/>
            <ac:picMk id="16" creationId="{43192E16-24E4-3D79-7F80-773AF15A6CF4}"/>
          </ac:picMkLst>
        </pc:picChg>
        <pc:picChg chg="add mod">
          <ac:chgData name="William Roosa" userId="b17c6545b7781650" providerId="LiveId" clId="{50769270-4B88-4807-9122-3E5E556D6C8B}" dt="2024-10-25T16:07:10.198" v="538" actId="1076"/>
          <ac:picMkLst>
            <pc:docMk/>
            <pc:sldMk cId="3829217542" sldId="317"/>
            <ac:picMk id="19" creationId="{98048765-5173-1DE9-76E8-239C050C1217}"/>
          </ac:picMkLst>
        </pc:picChg>
        <pc:picChg chg="add del">
          <ac:chgData name="William Roosa" userId="b17c6545b7781650" providerId="LiveId" clId="{50769270-4B88-4807-9122-3E5E556D6C8B}" dt="2024-10-25T16:06:32.477" v="532" actId="22"/>
          <ac:picMkLst>
            <pc:docMk/>
            <pc:sldMk cId="3829217542" sldId="317"/>
            <ac:picMk id="21" creationId="{93E159DE-CC1A-CE40-EFFF-A446579B24D4}"/>
          </ac:picMkLst>
        </pc:picChg>
        <pc:picChg chg="add mod">
          <ac:chgData name="William Roosa" userId="b17c6545b7781650" providerId="LiveId" clId="{50769270-4B88-4807-9122-3E5E556D6C8B}" dt="2024-10-25T16:07:11.987" v="539" actId="1076"/>
          <ac:picMkLst>
            <pc:docMk/>
            <pc:sldMk cId="3829217542" sldId="317"/>
            <ac:picMk id="23" creationId="{82E50AA2-521F-D262-C0A0-1231FD543C9D}"/>
          </ac:picMkLst>
        </pc:picChg>
        <pc:picChg chg="add mod">
          <ac:chgData name="William Roosa" userId="b17c6545b7781650" providerId="LiveId" clId="{50769270-4B88-4807-9122-3E5E556D6C8B}" dt="2024-10-25T16:07:34.310" v="544" actId="14100"/>
          <ac:picMkLst>
            <pc:docMk/>
            <pc:sldMk cId="3829217542" sldId="317"/>
            <ac:picMk id="25" creationId="{8A08AC0B-60B1-4ACF-8976-B62C391048CC}"/>
          </ac:picMkLst>
        </pc:picChg>
        <pc:picChg chg="add del">
          <ac:chgData name="William Roosa" userId="b17c6545b7781650" providerId="LiveId" clId="{50769270-4B88-4807-9122-3E5E556D6C8B}" dt="2024-10-25T16:10:07.725" v="546" actId="478"/>
          <ac:picMkLst>
            <pc:docMk/>
            <pc:sldMk cId="3829217542" sldId="317"/>
            <ac:picMk id="27" creationId="{F709EA67-BD41-8CEB-EBC4-83607DCC41D7}"/>
          </ac:picMkLst>
        </pc:picChg>
        <pc:picChg chg="add mod">
          <ac:chgData name="William Roosa" userId="b17c6545b7781650" providerId="LiveId" clId="{50769270-4B88-4807-9122-3E5E556D6C8B}" dt="2024-10-25T16:10:13.711" v="549" actId="1076"/>
          <ac:picMkLst>
            <pc:docMk/>
            <pc:sldMk cId="3829217542" sldId="317"/>
            <ac:picMk id="29" creationId="{3B20BCA9-7317-9ACF-C24C-0E674A1194B4}"/>
          </ac:picMkLst>
        </pc:picChg>
        <pc:picChg chg="add mod">
          <ac:chgData name="William Roosa" userId="b17c6545b7781650" providerId="LiveId" clId="{50769270-4B88-4807-9122-3E5E556D6C8B}" dt="2024-10-25T16:10:57.778" v="591" actId="1076"/>
          <ac:picMkLst>
            <pc:docMk/>
            <pc:sldMk cId="3829217542" sldId="317"/>
            <ac:picMk id="32" creationId="{DFDDB313-0081-B2E7-750E-63653CCFF205}"/>
          </ac:picMkLst>
        </pc:picChg>
      </pc:sldChg>
      <pc:sldChg chg="addSp modSp new mod">
        <pc:chgData name="William Roosa" userId="b17c6545b7781650" providerId="LiveId" clId="{50769270-4B88-4807-9122-3E5E556D6C8B}" dt="2024-10-25T16:35:13.388" v="1493" actId="20577"/>
        <pc:sldMkLst>
          <pc:docMk/>
          <pc:sldMk cId="1137291898" sldId="318"/>
        </pc:sldMkLst>
        <pc:spChg chg="add mod">
          <ac:chgData name="William Roosa" userId="b17c6545b7781650" providerId="LiveId" clId="{50769270-4B88-4807-9122-3E5E556D6C8B}" dt="2024-10-25T16:19:12.656" v="622" actId="1076"/>
          <ac:spMkLst>
            <pc:docMk/>
            <pc:sldMk cId="1137291898" sldId="318"/>
            <ac:spMk id="2" creationId="{6B7A6066-A54A-5F37-846E-9DD8B0B77EC2}"/>
          </ac:spMkLst>
        </pc:spChg>
        <pc:spChg chg="add mod">
          <ac:chgData name="William Roosa" userId="b17c6545b7781650" providerId="LiveId" clId="{50769270-4B88-4807-9122-3E5E556D6C8B}" dt="2024-10-25T16:27:24.703" v="654" actId="1076"/>
          <ac:spMkLst>
            <pc:docMk/>
            <pc:sldMk cId="1137291898" sldId="318"/>
            <ac:spMk id="11" creationId="{DEA75E31-F435-AF7D-18E8-05BB3B743911}"/>
          </ac:spMkLst>
        </pc:spChg>
        <pc:spChg chg="add mod">
          <ac:chgData name="William Roosa" userId="b17c6545b7781650" providerId="LiveId" clId="{50769270-4B88-4807-9122-3E5E556D6C8B}" dt="2024-10-25T16:29:43.773" v="1022" actId="20577"/>
          <ac:spMkLst>
            <pc:docMk/>
            <pc:sldMk cId="1137291898" sldId="318"/>
            <ac:spMk id="12" creationId="{CB6D8266-1E42-7AAD-DBE8-8A08875C126F}"/>
          </ac:spMkLst>
        </pc:spChg>
        <pc:spChg chg="add mod">
          <ac:chgData name="William Roosa" userId="b17c6545b7781650" providerId="LiveId" clId="{50769270-4B88-4807-9122-3E5E556D6C8B}" dt="2024-10-25T16:34:53.277" v="1473" actId="14100"/>
          <ac:spMkLst>
            <pc:docMk/>
            <pc:sldMk cId="1137291898" sldId="318"/>
            <ac:spMk id="13" creationId="{985F4DB7-1FF7-58CA-15BB-19357A7231F2}"/>
          </ac:spMkLst>
        </pc:spChg>
        <pc:spChg chg="add mod">
          <ac:chgData name="William Roosa" userId="b17c6545b7781650" providerId="LiveId" clId="{50769270-4B88-4807-9122-3E5E556D6C8B}" dt="2024-10-25T16:35:13.388" v="1493" actId="20577"/>
          <ac:spMkLst>
            <pc:docMk/>
            <pc:sldMk cId="1137291898" sldId="318"/>
            <ac:spMk id="16" creationId="{0FD9C509-8C07-868F-BA7D-70EC3B2B5B07}"/>
          </ac:spMkLst>
        </pc:spChg>
        <pc:picChg chg="add mod">
          <ac:chgData name="William Roosa" userId="b17c6545b7781650" providerId="LiveId" clId="{50769270-4B88-4807-9122-3E5E556D6C8B}" dt="2024-10-25T16:19:46" v="624" actId="1076"/>
          <ac:picMkLst>
            <pc:docMk/>
            <pc:sldMk cId="1137291898" sldId="318"/>
            <ac:picMk id="4" creationId="{AEC8C87B-1202-BF5F-A947-2D8110C5BE55}"/>
          </ac:picMkLst>
        </pc:picChg>
        <pc:picChg chg="add mod">
          <ac:chgData name="William Roosa" userId="b17c6545b7781650" providerId="LiveId" clId="{50769270-4B88-4807-9122-3E5E556D6C8B}" dt="2024-10-25T16:20:06.983" v="626" actId="1076"/>
          <ac:picMkLst>
            <pc:docMk/>
            <pc:sldMk cId="1137291898" sldId="318"/>
            <ac:picMk id="6" creationId="{D7DEFDA0-504C-6261-B443-B16221E3B175}"/>
          </ac:picMkLst>
        </pc:picChg>
        <pc:picChg chg="add mod">
          <ac:chgData name="William Roosa" userId="b17c6545b7781650" providerId="LiveId" clId="{50769270-4B88-4807-9122-3E5E556D6C8B}" dt="2024-10-25T16:20:19.148" v="628" actId="1076"/>
          <ac:picMkLst>
            <pc:docMk/>
            <pc:sldMk cId="1137291898" sldId="318"/>
            <ac:picMk id="8" creationId="{D43366D3-D54A-F97B-B05F-68279A33B4A0}"/>
          </ac:picMkLst>
        </pc:picChg>
        <pc:picChg chg="add mod">
          <ac:chgData name="William Roosa" userId="b17c6545b7781650" providerId="LiveId" clId="{50769270-4B88-4807-9122-3E5E556D6C8B}" dt="2024-10-25T16:27:06.602" v="630" actId="1076"/>
          <ac:picMkLst>
            <pc:docMk/>
            <pc:sldMk cId="1137291898" sldId="318"/>
            <ac:picMk id="10" creationId="{FA603DA7-B37E-EB6F-D689-17E932D053E1}"/>
          </ac:picMkLst>
        </pc:picChg>
        <pc:picChg chg="add mod">
          <ac:chgData name="William Roosa" userId="b17c6545b7781650" providerId="LiveId" clId="{50769270-4B88-4807-9122-3E5E556D6C8B}" dt="2024-10-25T16:34:54.962" v="1474" actId="1076"/>
          <ac:picMkLst>
            <pc:docMk/>
            <pc:sldMk cId="1137291898" sldId="318"/>
            <ac:picMk id="15" creationId="{70776BBE-A1BF-E8B0-6A98-3249E0D70EA9}"/>
          </ac:picMkLst>
        </pc:picChg>
        <pc:picChg chg="add mod">
          <ac:chgData name="William Roosa" userId="b17c6545b7781650" providerId="LiveId" clId="{50769270-4B88-4807-9122-3E5E556D6C8B}" dt="2024-10-25T16:34:48.879" v="1471" actId="1076"/>
          <ac:picMkLst>
            <pc:docMk/>
            <pc:sldMk cId="1137291898" sldId="318"/>
            <ac:picMk id="18" creationId="{EE6E9C90-D4F1-DF6A-A75B-4A9E400B796F}"/>
          </ac:picMkLst>
        </pc:picChg>
      </pc:sldChg>
      <pc:sldChg chg="addSp delSp modSp new mod">
        <pc:chgData name="William Roosa" userId="b17c6545b7781650" providerId="LiveId" clId="{50769270-4B88-4807-9122-3E5E556D6C8B}" dt="2024-10-25T17:22:30.805" v="1741" actId="1076"/>
        <pc:sldMkLst>
          <pc:docMk/>
          <pc:sldMk cId="3490076578" sldId="319"/>
        </pc:sldMkLst>
        <pc:spChg chg="add mod">
          <ac:chgData name="William Roosa" userId="b17c6545b7781650" providerId="LiveId" clId="{50769270-4B88-4807-9122-3E5E556D6C8B}" dt="2024-10-25T16:38:05.513" v="1646" actId="1076"/>
          <ac:spMkLst>
            <pc:docMk/>
            <pc:sldMk cId="3490076578" sldId="319"/>
            <ac:spMk id="2" creationId="{3F07932A-7796-1649-1C13-B34692BF0D90}"/>
          </ac:spMkLst>
        </pc:spChg>
        <pc:spChg chg="add mod">
          <ac:chgData name="William Roosa" userId="b17c6545b7781650" providerId="LiveId" clId="{50769270-4B88-4807-9122-3E5E556D6C8B}" dt="2024-10-25T17:15:25.942" v="1714" actId="1076"/>
          <ac:spMkLst>
            <pc:docMk/>
            <pc:sldMk cId="3490076578" sldId="319"/>
            <ac:spMk id="35" creationId="{BB713EB1-0D30-2D59-7C8D-CCBB9827BB85}"/>
          </ac:spMkLst>
        </pc:spChg>
        <pc:spChg chg="add mod">
          <ac:chgData name="William Roosa" userId="b17c6545b7781650" providerId="LiveId" clId="{50769270-4B88-4807-9122-3E5E556D6C8B}" dt="2024-10-25T17:22:30.805" v="1741" actId="1076"/>
          <ac:spMkLst>
            <pc:docMk/>
            <pc:sldMk cId="3490076578" sldId="319"/>
            <ac:spMk id="36" creationId="{27C5BC54-7EFD-7548-ACFF-EDE96A6ECFC8}"/>
          </ac:spMkLst>
        </pc:spChg>
        <pc:picChg chg="add mod">
          <ac:chgData name="William Roosa" userId="b17c6545b7781650" providerId="LiveId" clId="{50769270-4B88-4807-9122-3E5E556D6C8B}" dt="2024-10-25T16:56:05.682" v="1648" actId="1076"/>
          <ac:picMkLst>
            <pc:docMk/>
            <pc:sldMk cId="3490076578" sldId="319"/>
            <ac:picMk id="4" creationId="{1CC4E0DA-7573-0361-AC0A-FB70DD2986B0}"/>
          </ac:picMkLst>
        </pc:picChg>
        <pc:picChg chg="add mod">
          <ac:chgData name="William Roosa" userId="b17c6545b7781650" providerId="LiveId" clId="{50769270-4B88-4807-9122-3E5E556D6C8B}" dt="2024-10-25T17:09:11.346" v="1650" actId="1076"/>
          <ac:picMkLst>
            <pc:docMk/>
            <pc:sldMk cId="3490076578" sldId="319"/>
            <ac:picMk id="6" creationId="{CE85B98F-A226-173B-512A-68A926804A62}"/>
          </ac:picMkLst>
        </pc:picChg>
        <pc:picChg chg="add mod">
          <ac:chgData name="William Roosa" userId="b17c6545b7781650" providerId="LiveId" clId="{50769270-4B88-4807-9122-3E5E556D6C8B}" dt="2024-10-25T17:10:53.849" v="1658" actId="1076"/>
          <ac:picMkLst>
            <pc:docMk/>
            <pc:sldMk cId="3490076578" sldId="319"/>
            <ac:picMk id="8" creationId="{CAE40610-4AB5-0F88-4607-B98AD7DBAB3B}"/>
          </ac:picMkLst>
        </pc:picChg>
        <pc:picChg chg="add del mod">
          <ac:chgData name="William Roosa" userId="b17c6545b7781650" providerId="LiveId" clId="{50769270-4B88-4807-9122-3E5E556D6C8B}" dt="2024-10-25T17:10:51.693" v="1657" actId="478"/>
          <ac:picMkLst>
            <pc:docMk/>
            <pc:sldMk cId="3490076578" sldId="319"/>
            <ac:picMk id="10" creationId="{E59D7A21-F6D9-AE71-352E-241995C449E3}"/>
          </ac:picMkLst>
        </pc:picChg>
        <pc:picChg chg="add mod">
          <ac:chgData name="William Roosa" userId="b17c6545b7781650" providerId="LiveId" clId="{50769270-4B88-4807-9122-3E5E556D6C8B}" dt="2024-10-25T17:10:56.257" v="1659" actId="1076"/>
          <ac:picMkLst>
            <pc:docMk/>
            <pc:sldMk cId="3490076578" sldId="319"/>
            <ac:picMk id="12" creationId="{32E36B17-0225-260C-7728-C4CF3C709507}"/>
          </ac:picMkLst>
        </pc:picChg>
        <pc:picChg chg="add mod">
          <ac:chgData name="William Roosa" userId="b17c6545b7781650" providerId="LiveId" clId="{50769270-4B88-4807-9122-3E5E556D6C8B}" dt="2024-10-25T17:11:12.848" v="1661" actId="1076"/>
          <ac:picMkLst>
            <pc:docMk/>
            <pc:sldMk cId="3490076578" sldId="319"/>
            <ac:picMk id="14" creationId="{F3F24E93-FD65-124C-D580-EA36A82200DE}"/>
          </ac:picMkLst>
        </pc:picChg>
        <pc:picChg chg="add del">
          <ac:chgData name="William Roosa" userId="b17c6545b7781650" providerId="LiveId" clId="{50769270-4B88-4807-9122-3E5E556D6C8B}" dt="2024-10-25T17:11:28.912" v="1663" actId="478"/>
          <ac:picMkLst>
            <pc:docMk/>
            <pc:sldMk cId="3490076578" sldId="319"/>
            <ac:picMk id="16" creationId="{E203D9CC-8C04-0E5A-7F60-E6953D68769E}"/>
          </ac:picMkLst>
        </pc:picChg>
        <pc:picChg chg="add mod">
          <ac:chgData name="William Roosa" userId="b17c6545b7781650" providerId="LiveId" clId="{50769270-4B88-4807-9122-3E5E556D6C8B}" dt="2024-10-25T17:11:49.373" v="1665" actId="1076"/>
          <ac:picMkLst>
            <pc:docMk/>
            <pc:sldMk cId="3490076578" sldId="319"/>
            <ac:picMk id="18" creationId="{4E3D87E8-10DA-7CF3-2E66-103CD9493120}"/>
          </ac:picMkLst>
        </pc:picChg>
        <pc:picChg chg="add mod">
          <ac:chgData name="William Roosa" userId="b17c6545b7781650" providerId="LiveId" clId="{50769270-4B88-4807-9122-3E5E556D6C8B}" dt="2024-10-25T17:11:56.973" v="1667" actId="1076"/>
          <ac:picMkLst>
            <pc:docMk/>
            <pc:sldMk cId="3490076578" sldId="319"/>
            <ac:picMk id="20" creationId="{B533C03F-230A-F766-0BE9-4B23310AAE2D}"/>
          </ac:picMkLst>
        </pc:picChg>
        <pc:picChg chg="add">
          <ac:chgData name="William Roosa" userId="b17c6545b7781650" providerId="LiveId" clId="{50769270-4B88-4807-9122-3E5E556D6C8B}" dt="2024-10-25T17:12:56.087" v="1668" actId="22"/>
          <ac:picMkLst>
            <pc:docMk/>
            <pc:sldMk cId="3490076578" sldId="319"/>
            <ac:picMk id="22" creationId="{707B9D33-53D1-E594-0BDA-BD86D2BA6B76}"/>
          </ac:picMkLst>
        </pc:picChg>
        <pc:picChg chg="add mod">
          <ac:chgData name="William Roosa" userId="b17c6545b7781650" providerId="LiveId" clId="{50769270-4B88-4807-9122-3E5E556D6C8B}" dt="2024-10-25T17:13:19.510" v="1670" actId="1076"/>
          <ac:picMkLst>
            <pc:docMk/>
            <pc:sldMk cId="3490076578" sldId="319"/>
            <ac:picMk id="24" creationId="{DFC0F1F3-DE06-E5DD-3418-14F21CF7E85E}"/>
          </ac:picMkLst>
        </pc:picChg>
        <pc:picChg chg="add mod">
          <ac:chgData name="William Roosa" userId="b17c6545b7781650" providerId="LiveId" clId="{50769270-4B88-4807-9122-3E5E556D6C8B}" dt="2024-10-25T17:13:44.830" v="1672" actId="1076"/>
          <ac:picMkLst>
            <pc:docMk/>
            <pc:sldMk cId="3490076578" sldId="319"/>
            <ac:picMk id="26" creationId="{F537C0F8-5D4B-BC6C-6706-6BB68BC1AEA3}"/>
          </ac:picMkLst>
        </pc:picChg>
        <pc:picChg chg="add mod">
          <ac:chgData name="William Roosa" userId="b17c6545b7781650" providerId="LiveId" clId="{50769270-4B88-4807-9122-3E5E556D6C8B}" dt="2024-10-25T17:14:49.942" v="1682" actId="1076"/>
          <ac:picMkLst>
            <pc:docMk/>
            <pc:sldMk cId="3490076578" sldId="319"/>
            <ac:picMk id="28" creationId="{437D28CC-2DEA-7FCA-8BCB-91422B6FD5B0}"/>
          </ac:picMkLst>
        </pc:picChg>
        <pc:picChg chg="add mod">
          <ac:chgData name="William Roosa" userId="b17c6545b7781650" providerId="LiveId" clId="{50769270-4B88-4807-9122-3E5E556D6C8B}" dt="2024-10-25T17:14:49.942" v="1682" actId="1076"/>
          <ac:picMkLst>
            <pc:docMk/>
            <pc:sldMk cId="3490076578" sldId="319"/>
            <ac:picMk id="30" creationId="{9B81E7B7-EE24-2409-3F09-8C6936451773}"/>
          </ac:picMkLst>
        </pc:picChg>
        <pc:picChg chg="add mod">
          <ac:chgData name="William Roosa" userId="b17c6545b7781650" providerId="LiveId" clId="{50769270-4B88-4807-9122-3E5E556D6C8B}" dt="2024-10-25T17:14:49.942" v="1682" actId="1076"/>
          <ac:picMkLst>
            <pc:docMk/>
            <pc:sldMk cId="3490076578" sldId="319"/>
            <ac:picMk id="32" creationId="{12363918-30C5-20A8-F43E-9A6C054C1412}"/>
          </ac:picMkLst>
        </pc:picChg>
        <pc:picChg chg="add mod">
          <ac:chgData name="William Roosa" userId="b17c6545b7781650" providerId="LiveId" clId="{50769270-4B88-4807-9122-3E5E556D6C8B}" dt="2024-10-25T17:14:49.942" v="1682" actId="1076"/>
          <ac:picMkLst>
            <pc:docMk/>
            <pc:sldMk cId="3490076578" sldId="319"/>
            <ac:picMk id="34" creationId="{2423BB98-0E27-43F8-2D77-4AB8D0F7FDE3}"/>
          </ac:picMkLst>
        </pc:picChg>
      </pc:sldChg>
      <pc:sldChg chg="addSp delSp modSp new mod">
        <pc:chgData name="William Roosa" userId="b17c6545b7781650" providerId="LiveId" clId="{50769270-4B88-4807-9122-3E5E556D6C8B}" dt="2024-10-31T18:49:36.337" v="3090" actId="1076"/>
        <pc:sldMkLst>
          <pc:docMk/>
          <pc:sldMk cId="2531218180" sldId="320"/>
        </pc:sldMkLst>
        <pc:spChg chg="add mod">
          <ac:chgData name="William Roosa" userId="b17c6545b7781650" providerId="LiveId" clId="{50769270-4B88-4807-9122-3E5E556D6C8B}" dt="2024-10-25T17:25:58.581" v="1763" actId="1076"/>
          <ac:spMkLst>
            <pc:docMk/>
            <pc:sldMk cId="2531218180" sldId="320"/>
            <ac:spMk id="2" creationId="{B5BB4874-8236-CBCA-4520-D42E889CE673}"/>
          </ac:spMkLst>
        </pc:spChg>
        <pc:spChg chg="add mod">
          <ac:chgData name="William Roosa" userId="b17c6545b7781650" providerId="LiveId" clId="{50769270-4B88-4807-9122-3E5E556D6C8B}" dt="2024-10-25T18:31:14.559" v="2141" actId="20577"/>
          <ac:spMkLst>
            <pc:docMk/>
            <pc:sldMk cId="2531218180" sldId="320"/>
            <ac:spMk id="3" creationId="{34ECC4BB-B437-54EA-BBBD-864F4F7FC145}"/>
          </ac:spMkLst>
        </pc:spChg>
        <pc:spChg chg="add mod">
          <ac:chgData name="William Roosa" userId="b17c6545b7781650" providerId="LiveId" clId="{50769270-4B88-4807-9122-3E5E556D6C8B}" dt="2024-10-25T17:31:18.107" v="1780" actId="1076"/>
          <ac:spMkLst>
            <pc:docMk/>
            <pc:sldMk cId="2531218180" sldId="320"/>
            <ac:spMk id="5" creationId="{687EC504-3A00-A582-791C-A96AE60CFBEA}"/>
          </ac:spMkLst>
        </pc:spChg>
        <pc:spChg chg="add del mod">
          <ac:chgData name="William Roosa" userId="b17c6545b7781650" providerId="LiveId" clId="{50769270-4B88-4807-9122-3E5E556D6C8B}" dt="2024-10-25T18:08:09.608" v="1898" actId="478"/>
          <ac:spMkLst>
            <pc:docMk/>
            <pc:sldMk cId="2531218180" sldId="320"/>
            <ac:spMk id="6" creationId="{6F39372A-F5E6-4EA3-58C0-20BCEB731D59}"/>
          </ac:spMkLst>
        </pc:spChg>
        <pc:spChg chg="add mod">
          <ac:chgData name="William Roosa" userId="b17c6545b7781650" providerId="LiveId" clId="{50769270-4B88-4807-9122-3E5E556D6C8B}" dt="2024-10-31T18:20:20.963" v="2191" actId="1076"/>
          <ac:spMkLst>
            <pc:docMk/>
            <pc:sldMk cId="2531218180" sldId="320"/>
            <ac:spMk id="7" creationId="{63FB8E9D-5AA1-78E7-1F77-E5BCEB555449}"/>
          </ac:spMkLst>
        </pc:spChg>
        <pc:spChg chg="add mod">
          <ac:chgData name="William Roosa" userId="b17c6545b7781650" providerId="LiveId" clId="{50769270-4B88-4807-9122-3E5E556D6C8B}" dt="2024-10-31T18:20:58.198" v="2325" actId="20577"/>
          <ac:spMkLst>
            <pc:docMk/>
            <pc:sldMk cId="2531218180" sldId="320"/>
            <ac:spMk id="8" creationId="{F6465440-F298-2BE3-10C4-4437EA42939E}"/>
          </ac:spMkLst>
        </pc:spChg>
        <pc:spChg chg="add mod">
          <ac:chgData name="William Roosa" userId="b17c6545b7781650" providerId="LiveId" clId="{50769270-4B88-4807-9122-3E5E556D6C8B}" dt="2024-10-31T18:23:10.630" v="2359" actId="1076"/>
          <ac:spMkLst>
            <pc:docMk/>
            <pc:sldMk cId="2531218180" sldId="320"/>
            <ac:spMk id="9" creationId="{21DEEA57-9F14-6057-08F1-588D26B7C59B}"/>
          </ac:spMkLst>
        </pc:spChg>
        <pc:spChg chg="add mod">
          <ac:chgData name="William Roosa" userId="b17c6545b7781650" providerId="LiveId" clId="{50769270-4B88-4807-9122-3E5E556D6C8B}" dt="2024-10-31T18:23:26.211" v="2406" actId="1076"/>
          <ac:spMkLst>
            <pc:docMk/>
            <pc:sldMk cId="2531218180" sldId="320"/>
            <ac:spMk id="10" creationId="{FB5509BA-E9BA-AD65-6A79-D755615B4AAB}"/>
          </ac:spMkLst>
        </pc:spChg>
        <pc:spChg chg="add mod">
          <ac:chgData name="William Roosa" userId="b17c6545b7781650" providerId="LiveId" clId="{50769270-4B88-4807-9122-3E5E556D6C8B}" dt="2024-10-31T18:25:20.384" v="2473" actId="1076"/>
          <ac:spMkLst>
            <pc:docMk/>
            <pc:sldMk cId="2531218180" sldId="320"/>
            <ac:spMk id="13" creationId="{C6CCE3FE-4A9D-02C9-4F31-7079ECD7CB73}"/>
          </ac:spMkLst>
        </pc:spChg>
        <pc:spChg chg="add mod">
          <ac:chgData name="William Roosa" userId="b17c6545b7781650" providerId="LiveId" clId="{50769270-4B88-4807-9122-3E5E556D6C8B}" dt="2024-10-31T18:35:38.987" v="2780" actId="20577"/>
          <ac:spMkLst>
            <pc:docMk/>
            <pc:sldMk cId="2531218180" sldId="320"/>
            <ac:spMk id="14" creationId="{986EB051-C0F3-877D-FB98-92D507534222}"/>
          </ac:spMkLst>
        </pc:spChg>
        <pc:spChg chg="add mod">
          <ac:chgData name="William Roosa" userId="b17c6545b7781650" providerId="LiveId" clId="{50769270-4B88-4807-9122-3E5E556D6C8B}" dt="2024-10-31T18:38:23.917" v="2798" actId="1076"/>
          <ac:spMkLst>
            <pc:docMk/>
            <pc:sldMk cId="2531218180" sldId="320"/>
            <ac:spMk id="17" creationId="{F7FA5603-8C23-7F12-CA52-BFF20D4B560B}"/>
          </ac:spMkLst>
        </pc:spChg>
        <pc:spChg chg="add mod">
          <ac:chgData name="William Roosa" userId="b17c6545b7781650" providerId="LiveId" clId="{50769270-4B88-4807-9122-3E5E556D6C8B}" dt="2024-10-31T18:48:46.773" v="3067" actId="20577"/>
          <ac:spMkLst>
            <pc:docMk/>
            <pc:sldMk cId="2531218180" sldId="320"/>
            <ac:spMk id="29" creationId="{5E36C10B-CB61-F1B5-C53C-708C6BDC8748}"/>
          </ac:spMkLst>
        </pc:spChg>
        <pc:spChg chg="add mod">
          <ac:chgData name="William Roosa" userId="b17c6545b7781650" providerId="LiveId" clId="{50769270-4B88-4807-9122-3E5E556D6C8B}" dt="2024-10-31T18:49:21.261" v="3087" actId="1076"/>
          <ac:spMkLst>
            <pc:docMk/>
            <pc:sldMk cId="2531218180" sldId="320"/>
            <ac:spMk id="31" creationId="{9494F54C-D88D-767B-DB46-7BB629C93ACB}"/>
          </ac:spMkLst>
        </pc:spChg>
        <pc:picChg chg="add mod">
          <ac:chgData name="William Roosa" userId="b17c6545b7781650" providerId="LiveId" clId="{50769270-4B88-4807-9122-3E5E556D6C8B}" dt="2024-10-25T17:27:32.260" v="1765" actId="1076"/>
          <ac:picMkLst>
            <pc:docMk/>
            <pc:sldMk cId="2531218180" sldId="320"/>
            <ac:picMk id="4" creationId="{D592EF17-6809-7EB0-4A59-DE3D02DB2328}"/>
          </ac:picMkLst>
        </pc:picChg>
        <pc:picChg chg="add del mod">
          <ac:chgData name="William Roosa" userId="b17c6545b7781650" providerId="LiveId" clId="{50769270-4B88-4807-9122-3E5E556D6C8B}" dt="2024-10-31T18:21:19.131" v="2326" actId="478"/>
          <ac:picMkLst>
            <pc:docMk/>
            <pc:sldMk cId="2531218180" sldId="320"/>
            <ac:picMk id="6" creationId="{8C982BD5-951E-B4BF-0203-A1AE586590E9}"/>
          </ac:picMkLst>
        </pc:picChg>
        <pc:picChg chg="add del mod">
          <ac:chgData name="William Roosa" userId="b17c6545b7781650" providerId="LiveId" clId="{50769270-4B88-4807-9122-3E5E556D6C8B}" dt="2024-10-31T18:34:02.155" v="2511" actId="478"/>
          <ac:picMkLst>
            <pc:docMk/>
            <pc:sldMk cId="2531218180" sldId="320"/>
            <ac:picMk id="12" creationId="{89B328F1-97A4-9900-A026-06302CE81EF6}"/>
          </ac:picMkLst>
        </pc:picChg>
        <pc:picChg chg="add mod">
          <ac:chgData name="William Roosa" userId="b17c6545b7781650" providerId="LiveId" clId="{50769270-4B88-4807-9122-3E5E556D6C8B}" dt="2024-10-31T18:34:10.963" v="2513" actId="1076"/>
          <ac:picMkLst>
            <pc:docMk/>
            <pc:sldMk cId="2531218180" sldId="320"/>
            <ac:picMk id="16" creationId="{F34DB674-60A6-35E5-C962-C7192E1A07F3}"/>
          </ac:picMkLst>
        </pc:picChg>
        <pc:picChg chg="add del mod">
          <ac:chgData name="William Roosa" userId="b17c6545b7781650" providerId="LiveId" clId="{50769270-4B88-4807-9122-3E5E556D6C8B}" dt="2024-10-31T18:40:07.189" v="2810" actId="21"/>
          <ac:picMkLst>
            <pc:docMk/>
            <pc:sldMk cId="2531218180" sldId="320"/>
            <ac:picMk id="19" creationId="{CCD5690D-2DBD-FBB5-ACD8-9C467BD4FA31}"/>
          </ac:picMkLst>
        </pc:picChg>
        <pc:picChg chg="add del mod">
          <ac:chgData name="William Roosa" userId="b17c6545b7781650" providerId="LiveId" clId="{50769270-4B88-4807-9122-3E5E556D6C8B}" dt="2024-10-31T18:40:07.189" v="2810" actId="21"/>
          <ac:picMkLst>
            <pc:docMk/>
            <pc:sldMk cId="2531218180" sldId="320"/>
            <ac:picMk id="21" creationId="{CE27DCFF-C2FA-986E-0A64-A7794D9FDA07}"/>
          </ac:picMkLst>
        </pc:picChg>
        <pc:picChg chg="add del mod">
          <ac:chgData name="William Roosa" userId="b17c6545b7781650" providerId="LiveId" clId="{50769270-4B88-4807-9122-3E5E556D6C8B}" dt="2024-10-31T18:40:07.189" v="2810" actId="21"/>
          <ac:picMkLst>
            <pc:docMk/>
            <pc:sldMk cId="2531218180" sldId="320"/>
            <ac:picMk id="23" creationId="{799ECFDB-CC4D-D6D8-3EF3-B5F2799FAE7B}"/>
          </ac:picMkLst>
        </pc:picChg>
        <pc:picChg chg="add del mod">
          <ac:chgData name="William Roosa" userId="b17c6545b7781650" providerId="LiveId" clId="{50769270-4B88-4807-9122-3E5E556D6C8B}" dt="2024-10-31T18:40:07.189" v="2810" actId="21"/>
          <ac:picMkLst>
            <pc:docMk/>
            <pc:sldMk cId="2531218180" sldId="320"/>
            <ac:picMk id="25" creationId="{FD9B7BC3-1E8D-DAEE-861F-AB7CDDCE4053}"/>
          </ac:picMkLst>
        </pc:picChg>
        <pc:picChg chg="add del mod">
          <ac:chgData name="William Roosa" userId="b17c6545b7781650" providerId="LiveId" clId="{50769270-4B88-4807-9122-3E5E556D6C8B}" dt="2024-10-31T18:40:07.189" v="2810" actId="21"/>
          <ac:picMkLst>
            <pc:docMk/>
            <pc:sldMk cId="2531218180" sldId="320"/>
            <ac:picMk id="27" creationId="{F68AB234-C9B4-EECB-4B92-01125DDF87D8}"/>
          </ac:picMkLst>
        </pc:picChg>
        <pc:picChg chg="add mod">
          <ac:chgData name="William Roosa" userId="b17c6545b7781650" providerId="LiveId" clId="{50769270-4B88-4807-9122-3E5E556D6C8B}" dt="2024-10-31T18:44:33.209" v="2826" actId="1076"/>
          <ac:picMkLst>
            <pc:docMk/>
            <pc:sldMk cId="2531218180" sldId="320"/>
            <ac:picMk id="28" creationId="{AB8DC2F0-E032-3547-6FAA-8A0C48B2C626}"/>
          </ac:picMkLst>
        </pc:picChg>
        <pc:picChg chg="add mod">
          <ac:chgData name="William Roosa" userId="b17c6545b7781650" providerId="LiveId" clId="{50769270-4B88-4807-9122-3E5E556D6C8B}" dt="2024-10-31T18:49:23.350" v="3088" actId="1076"/>
          <ac:picMkLst>
            <pc:docMk/>
            <pc:sldMk cId="2531218180" sldId="320"/>
            <ac:picMk id="30" creationId="{582F4CD3-70D0-8638-552D-9475AAFFBA43}"/>
          </ac:picMkLst>
        </pc:picChg>
        <pc:picChg chg="add mod">
          <ac:chgData name="William Roosa" userId="b17c6545b7781650" providerId="LiveId" clId="{50769270-4B88-4807-9122-3E5E556D6C8B}" dt="2024-10-31T18:49:36.337" v="3090" actId="1076"/>
          <ac:picMkLst>
            <pc:docMk/>
            <pc:sldMk cId="2531218180" sldId="320"/>
            <ac:picMk id="32" creationId="{F4E7CFFA-6044-071F-A0A8-98CE6DC48F86}"/>
          </ac:picMkLst>
        </pc:picChg>
      </pc:sldChg>
      <pc:sldChg chg="addSp delSp modSp new mod">
        <pc:chgData name="William Roosa" userId="b17c6545b7781650" providerId="LiveId" clId="{50769270-4B88-4807-9122-3E5E556D6C8B}" dt="2024-10-31T19:48:37.701" v="3926" actId="1076"/>
        <pc:sldMkLst>
          <pc:docMk/>
          <pc:sldMk cId="3735714011" sldId="321"/>
        </pc:sldMkLst>
        <pc:spChg chg="add mod">
          <ac:chgData name="William Roosa" userId="b17c6545b7781650" providerId="LiveId" clId="{50769270-4B88-4807-9122-3E5E556D6C8B}" dt="2024-10-31T18:50:22.338" v="3152" actId="1076"/>
          <ac:spMkLst>
            <pc:docMk/>
            <pc:sldMk cId="3735714011" sldId="321"/>
            <ac:spMk id="11" creationId="{892BFCF0-85BE-0B64-42F0-5B3A543FA542}"/>
          </ac:spMkLst>
        </pc:spChg>
        <pc:spChg chg="add mod">
          <ac:chgData name="William Roosa" userId="b17c6545b7781650" providerId="LiveId" clId="{50769270-4B88-4807-9122-3E5E556D6C8B}" dt="2024-10-31T18:50:47.775" v="3196" actId="1076"/>
          <ac:spMkLst>
            <pc:docMk/>
            <pc:sldMk cId="3735714011" sldId="321"/>
            <ac:spMk id="12" creationId="{59FF2FC7-539D-4D68-333D-09EBDEC7F2D7}"/>
          </ac:spMkLst>
        </pc:spChg>
        <pc:spChg chg="add mod">
          <ac:chgData name="William Roosa" userId="b17c6545b7781650" providerId="LiveId" clId="{50769270-4B88-4807-9122-3E5E556D6C8B}" dt="2024-10-31T18:51:42.524" v="3316" actId="1076"/>
          <ac:spMkLst>
            <pc:docMk/>
            <pc:sldMk cId="3735714011" sldId="321"/>
            <ac:spMk id="13" creationId="{087FA714-57F0-ED89-F2C1-A62E9E621886}"/>
          </ac:spMkLst>
        </pc:spChg>
        <pc:spChg chg="add mod">
          <ac:chgData name="William Roosa" userId="b17c6545b7781650" providerId="LiveId" clId="{50769270-4B88-4807-9122-3E5E556D6C8B}" dt="2024-10-31T18:52:04.754" v="3343" actId="1076"/>
          <ac:spMkLst>
            <pc:docMk/>
            <pc:sldMk cId="3735714011" sldId="321"/>
            <ac:spMk id="14" creationId="{2F057A44-2305-1F6C-9F03-BFE69AB8C7F1}"/>
          </ac:spMkLst>
        </pc:spChg>
        <pc:spChg chg="add mod">
          <ac:chgData name="William Roosa" userId="b17c6545b7781650" providerId="LiveId" clId="{50769270-4B88-4807-9122-3E5E556D6C8B}" dt="2024-10-31T19:39:14.110" v="3534" actId="20577"/>
          <ac:spMkLst>
            <pc:docMk/>
            <pc:sldMk cId="3735714011" sldId="321"/>
            <ac:spMk id="15" creationId="{90599FF6-DD25-EA6B-A44F-7BE1A1BCB49B}"/>
          </ac:spMkLst>
        </pc:spChg>
        <pc:spChg chg="add del mod">
          <ac:chgData name="William Roosa" userId="b17c6545b7781650" providerId="LiveId" clId="{50769270-4B88-4807-9122-3E5E556D6C8B}" dt="2024-10-31T19:41:33.093" v="3539"/>
          <ac:spMkLst>
            <pc:docMk/>
            <pc:sldMk cId="3735714011" sldId="321"/>
            <ac:spMk id="22" creationId="{51D3981A-C62A-5852-8F02-0A5CE6D763B7}"/>
          </ac:spMkLst>
        </pc:spChg>
        <pc:spChg chg="add mod">
          <ac:chgData name="William Roosa" userId="b17c6545b7781650" providerId="LiveId" clId="{50769270-4B88-4807-9122-3E5E556D6C8B}" dt="2024-10-31T19:42:32.092" v="3694" actId="20577"/>
          <ac:spMkLst>
            <pc:docMk/>
            <pc:sldMk cId="3735714011" sldId="321"/>
            <ac:spMk id="24" creationId="{D2725A40-7A40-0838-5DE3-D17F583CE52E}"/>
          </ac:spMkLst>
        </pc:spChg>
        <pc:spChg chg="add del mod">
          <ac:chgData name="William Roosa" userId="b17c6545b7781650" providerId="LiveId" clId="{50769270-4B88-4807-9122-3E5E556D6C8B}" dt="2024-10-31T19:44:52.525" v="3698"/>
          <ac:spMkLst>
            <pc:docMk/>
            <pc:sldMk cId="3735714011" sldId="321"/>
            <ac:spMk id="26" creationId="{029A1768-8059-269E-F215-A5C2604224FC}"/>
          </ac:spMkLst>
        </pc:spChg>
        <pc:spChg chg="add mod">
          <ac:chgData name="William Roosa" userId="b17c6545b7781650" providerId="LiveId" clId="{50769270-4B88-4807-9122-3E5E556D6C8B}" dt="2024-10-31T19:46:34.530" v="3809" actId="1076"/>
          <ac:spMkLst>
            <pc:docMk/>
            <pc:sldMk cId="3735714011" sldId="321"/>
            <ac:spMk id="28" creationId="{A5D4DA17-BB39-45F0-8983-3C88D0A03721}"/>
          </ac:spMkLst>
        </pc:spChg>
        <pc:spChg chg="add mod">
          <ac:chgData name="William Roosa" userId="b17c6545b7781650" providerId="LiveId" clId="{50769270-4B88-4807-9122-3E5E556D6C8B}" dt="2024-10-31T19:48:35.967" v="3925" actId="20577"/>
          <ac:spMkLst>
            <pc:docMk/>
            <pc:sldMk cId="3735714011" sldId="321"/>
            <ac:spMk id="33" creationId="{7B5F91F8-B870-0409-1670-1C2D3423CCD4}"/>
          </ac:spMkLst>
        </pc:spChg>
        <pc:picChg chg="add mod">
          <ac:chgData name="William Roosa" userId="b17c6545b7781650" providerId="LiveId" clId="{50769270-4B88-4807-9122-3E5E556D6C8B}" dt="2024-10-31T18:40:20.720" v="2814"/>
          <ac:picMkLst>
            <pc:docMk/>
            <pc:sldMk cId="3735714011" sldId="321"/>
            <ac:picMk id="2" creationId="{1FAF0AA7-26B3-611C-B650-6944BCA13708}"/>
          </ac:picMkLst>
        </pc:picChg>
        <pc:picChg chg="add mod">
          <ac:chgData name="William Roosa" userId="b17c6545b7781650" providerId="LiveId" clId="{50769270-4B88-4807-9122-3E5E556D6C8B}" dt="2024-10-31T18:50:47.775" v="3196" actId="1076"/>
          <ac:picMkLst>
            <pc:docMk/>
            <pc:sldMk cId="3735714011" sldId="321"/>
            <ac:picMk id="4" creationId="{1D1E2016-CD75-3F0B-F899-DE22449DD1F6}"/>
          </ac:picMkLst>
        </pc:picChg>
        <pc:picChg chg="add mod">
          <ac:chgData name="William Roosa" userId="b17c6545b7781650" providerId="LiveId" clId="{50769270-4B88-4807-9122-3E5E556D6C8B}" dt="2024-10-31T18:50:53.854" v="3198" actId="1076"/>
          <ac:picMkLst>
            <pc:docMk/>
            <pc:sldMk cId="3735714011" sldId="321"/>
            <ac:picMk id="6" creationId="{560DC639-553D-061C-DC16-ECA4BED23729}"/>
          </ac:picMkLst>
        </pc:picChg>
        <pc:picChg chg="add mod">
          <ac:chgData name="William Roosa" userId="b17c6545b7781650" providerId="LiveId" clId="{50769270-4B88-4807-9122-3E5E556D6C8B}" dt="2024-10-31T18:51:45.412" v="3317" actId="1076"/>
          <ac:picMkLst>
            <pc:docMk/>
            <pc:sldMk cId="3735714011" sldId="321"/>
            <ac:picMk id="8" creationId="{C9BC93A1-4454-1021-C272-E0D2A7ADA3D4}"/>
          </ac:picMkLst>
        </pc:picChg>
        <pc:picChg chg="add mod">
          <ac:chgData name="William Roosa" userId="b17c6545b7781650" providerId="LiveId" clId="{50769270-4B88-4807-9122-3E5E556D6C8B}" dt="2024-10-31T18:52:02" v="3342" actId="1076"/>
          <ac:picMkLst>
            <pc:docMk/>
            <pc:sldMk cId="3735714011" sldId="321"/>
            <ac:picMk id="10" creationId="{27817409-EDDF-661A-B51E-443D12861C01}"/>
          </ac:picMkLst>
        </pc:picChg>
        <pc:picChg chg="add mod">
          <ac:chgData name="William Roosa" userId="b17c6545b7781650" providerId="LiveId" clId="{50769270-4B88-4807-9122-3E5E556D6C8B}" dt="2024-10-31T19:46:42.928" v="3812" actId="1076"/>
          <ac:picMkLst>
            <pc:docMk/>
            <pc:sldMk cId="3735714011" sldId="321"/>
            <ac:picMk id="17" creationId="{C2F78E29-95AE-EA38-06E2-91FE7D7A624F}"/>
          </ac:picMkLst>
        </pc:picChg>
        <pc:picChg chg="add del mod">
          <ac:chgData name="William Roosa" userId="b17c6545b7781650" providerId="LiveId" clId="{50769270-4B88-4807-9122-3E5E556D6C8B}" dt="2024-10-31T18:49:48.232" v="3093" actId="478"/>
          <ac:picMkLst>
            <pc:docMk/>
            <pc:sldMk cId="3735714011" sldId="321"/>
            <ac:picMk id="19" creationId="{CCD5690D-2DBD-FBB5-ACD8-9C467BD4FA31}"/>
          </ac:picMkLst>
        </pc:picChg>
        <pc:picChg chg="add mod">
          <ac:chgData name="William Roosa" userId="b17c6545b7781650" providerId="LiveId" clId="{50769270-4B88-4807-9122-3E5E556D6C8B}" dt="2024-10-31T19:42:34.648" v="3695" actId="1076"/>
          <ac:picMkLst>
            <pc:docMk/>
            <pc:sldMk cId="3735714011" sldId="321"/>
            <ac:picMk id="20" creationId="{EC67B8A9-249B-FEC8-1ADE-089FA2920A7B}"/>
          </ac:picMkLst>
        </pc:picChg>
        <pc:picChg chg="add del mod">
          <ac:chgData name="William Roosa" userId="b17c6545b7781650" providerId="LiveId" clId="{50769270-4B88-4807-9122-3E5E556D6C8B}" dt="2024-10-31T18:49:47.245" v="3092" actId="478"/>
          <ac:picMkLst>
            <pc:docMk/>
            <pc:sldMk cId="3735714011" sldId="321"/>
            <ac:picMk id="21" creationId="{CE27DCFF-C2FA-986E-0A64-A7794D9FDA07}"/>
          </ac:picMkLst>
        </pc:picChg>
        <pc:picChg chg="add del mod">
          <ac:chgData name="William Roosa" userId="b17c6545b7781650" providerId="LiveId" clId="{50769270-4B88-4807-9122-3E5E556D6C8B}" dt="2024-10-31T18:49:45.413" v="3091" actId="478"/>
          <ac:picMkLst>
            <pc:docMk/>
            <pc:sldMk cId="3735714011" sldId="321"/>
            <ac:picMk id="23" creationId="{799ECFDB-CC4D-D6D8-3EF3-B5F2799FAE7B}"/>
          </ac:picMkLst>
        </pc:picChg>
        <pc:picChg chg="add mod">
          <ac:chgData name="William Roosa" userId="b17c6545b7781650" providerId="LiveId" clId="{50769270-4B88-4807-9122-3E5E556D6C8B}" dt="2024-10-31T18:50:24.884" v="3153" actId="1076"/>
          <ac:picMkLst>
            <pc:docMk/>
            <pc:sldMk cId="3735714011" sldId="321"/>
            <ac:picMk id="25" creationId="{FD9B7BC3-1E8D-DAEE-861F-AB7CDDCE4053}"/>
          </ac:picMkLst>
        </pc:picChg>
        <pc:picChg chg="add mod">
          <ac:chgData name="William Roosa" userId="b17c6545b7781650" providerId="LiveId" clId="{50769270-4B88-4807-9122-3E5E556D6C8B}" dt="2024-10-31T18:50:51.020" v="3197" actId="1076"/>
          <ac:picMkLst>
            <pc:docMk/>
            <pc:sldMk cId="3735714011" sldId="321"/>
            <ac:picMk id="27" creationId="{F68AB234-C9B4-EECB-4B92-01125DDF87D8}"/>
          </ac:picMkLst>
        </pc:picChg>
        <pc:picChg chg="add mod">
          <ac:chgData name="William Roosa" userId="b17c6545b7781650" providerId="LiveId" clId="{50769270-4B88-4807-9122-3E5E556D6C8B}" dt="2024-10-31T19:46:41.329" v="3811" actId="1076"/>
          <ac:picMkLst>
            <pc:docMk/>
            <pc:sldMk cId="3735714011" sldId="321"/>
            <ac:picMk id="30" creationId="{8D21C452-E0F8-E75F-76BD-5ADC1892AC8F}"/>
          </ac:picMkLst>
        </pc:picChg>
        <pc:picChg chg="add mod">
          <ac:chgData name="William Roosa" userId="b17c6545b7781650" providerId="LiveId" clId="{50769270-4B88-4807-9122-3E5E556D6C8B}" dt="2024-10-31T19:48:37.701" v="3926" actId="1076"/>
          <ac:picMkLst>
            <pc:docMk/>
            <pc:sldMk cId="3735714011" sldId="321"/>
            <ac:picMk id="32" creationId="{87EC9D65-3E33-621E-8C51-8ED94DA317DD}"/>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92020-C0E4-4A86-A714-66885E2144A3}" type="datetimeFigureOut">
              <a:rPr lang="en-US" smtClean="0"/>
              <a:t>10/31/2024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09267-F786-4F58-88C9-4832D8275507}" type="slidenum">
              <a:rPr lang="en-US" smtClean="0"/>
              <a:t>‹#›</a:t>
            </a:fld>
            <a:endParaRPr lang="en-US"/>
          </a:p>
        </p:txBody>
      </p:sp>
    </p:spTree>
    <p:extLst>
      <p:ext uri="{BB962C8B-B14F-4D97-AF65-F5344CB8AC3E}">
        <p14:creationId xmlns:p14="http://schemas.microsoft.com/office/powerpoint/2010/main" val="267389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09267-F786-4F58-88C9-4832D8275507}" type="slidenum">
              <a:rPr lang="en-US" smtClean="0"/>
              <a:t>35</a:t>
            </a:fld>
            <a:endParaRPr lang="en-US"/>
          </a:p>
        </p:txBody>
      </p:sp>
    </p:spTree>
    <p:extLst>
      <p:ext uri="{BB962C8B-B14F-4D97-AF65-F5344CB8AC3E}">
        <p14:creationId xmlns:p14="http://schemas.microsoft.com/office/powerpoint/2010/main" val="40719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10/31/2024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10/31/2024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10/31/2024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10/31/2024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3" Type="http://schemas.openxmlformats.org/officeDocument/2006/relationships/image" Target="../media/image209.png"/><Relationship Id="rId7" Type="http://schemas.openxmlformats.org/officeDocument/2006/relationships/image" Target="../media/image2100.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png"/><Relationship Id="rId4" Type="http://schemas.openxmlformats.org/officeDocument/2006/relationships/image" Target="../media/image210.png"/><Relationship Id="rId9" Type="http://schemas.openxmlformats.org/officeDocument/2006/relationships/image" Target="../media/image214.png"/><Relationship Id="rId14" Type="http://schemas.openxmlformats.org/officeDocument/2006/relationships/image" Target="../media/image2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5.png"/><Relationship Id="rId13" Type="http://schemas.microsoft.com/office/2007/relationships/hdphoto" Target="../media/hdphoto5.wdp"/><Relationship Id="rId18" Type="http://schemas.openxmlformats.org/officeDocument/2006/relationships/image" Target="../media/image232.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microsoft.com/office/2007/relationships/hdphoto" Target="../media/hdphoto7.wdp"/><Relationship Id="rId2" Type="http://schemas.openxmlformats.org/officeDocument/2006/relationships/image" Target="../media/image215.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microsoft.com/office/2007/relationships/hdphoto" Target="../media/hdphoto6.wdp"/><Relationship Id="rId10" Type="http://schemas.openxmlformats.org/officeDocument/2006/relationships/image" Target="../media/image227.png"/><Relationship Id="rId19"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13" Type="http://schemas.microsoft.com/office/2007/relationships/hdphoto" Target="../media/hdphoto7.wdp"/><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31.png"/><Relationship Id="rId2" Type="http://schemas.openxmlformats.org/officeDocument/2006/relationships/image" Target="../media/image234.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0" Type="http://schemas.openxmlformats.org/officeDocument/2006/relationships/image" Target="../media/image242.png"/><Relationship Id="rId4" Type="http://schemas.openxmlformats.org/officeDocument/2006/relationships/image" Target="../media/image236.png"/><Relationship Id="rId9" Type="http://schemas.openxmlformats.org/officeDocument/2006/relationships/image" Target="../media/image241.png"/></Relationships>
</file>

<file path=ppt/slides/_rels/slide28.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54.png"/><Relationship Id="rId3" Type="http://schemas.openxmlformats.org/officeDocument/2006/relationships/image" Target="../media/image245.png"/><Relationship Id="rId7" Type="http://schemas.openxmlformats.org/officeDocument/2006/relationships/image" Target="../media/image249.png"/><Relationship Id="rId12" Type="http://schemas.openxmlformats.org/officeDocument/2006/relationships/image" Target="../media/image253.png"/><Relationship Id="rId2" Type="http://schemas.openxmlformats.org/officeDocument/2006/relationships/image" Target="../media/image244.png"/><Relationship Id="rId1" Type="http://schemas.openxmlformats.org/officeDocument/2006/relationships/slideLayout" Target="../slideLayouts/slideLayout7.xml"/><Relationship Id="rId6" Type="http://schemas.openxmlformats.org/officeDocument/2006/relationships/image" Target="../media/image248.png"/><Relationship Id="rId11" Type="http://schemas.openxmlformats.org/officeDocument/2006/relationships/image" Target="../media/image252.png"/><Relationship Id="rId5" Type="http://schemas.openxmlformats.org/officeDocument/2006/relationships/image" Target="../media/image247.png"/><Relationship Id="rId10" Type="http://schemas.openxmlformats.org/officeDocument/2006/relationships/image" Target="../media/image251.png"/><Relationship Id="rId4" Type="http://schemas.openxmlformats.org/officeDocument/2006/relationships/image" Target="../media/image246.png"/><Relationship Id="rId9" Type="http://schemas.openxmlformats.org/officeDocument/2006/relationships/image" Target="../media/image250.png"/><Relationship Id="rId14" Type="http://schemas.openxmlformats.org/officeDocument/2006/relationships/image" Target="../media/image242.png"/></Relationships>
</file>

<file path=ppt/slides/_rels/slide29.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2" Type="http://schemas.openxmlformats.org/officeDocument/2006/relationships/image" Target="../media/image2490.png"/><Relationship Id="rId1" Type="http://schemas.openxmlformats.org/officeDocument/2006/relationships/slideLayout" Target="../slideLayouts/slideLayout7.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272.png"/><Relationship Id="rId3" Type="http://schemas.openxmlformats.org/officeDocument/2006/relationships/image" Target="../media/image267.png"/><Relationship Id="rId7" Type="http://schemas.openxmlformats.org/officeDocument/2006/relationships/image" Target="../media/image271.png"/><Relationship Id="rId2" Type="http://schemas.openxmlformats.org/officeDocument/2006/relationships/image" Target="../media/image266.png"/><Relationship Id="rId1" Type="http://schemas.openxmlformats.org/officeDocument/2006/relationships/slideLayout" Target="../slideLayouts/slideLayout7.xml"/><Relationship Id="rId6" Type="http://schemas.openxmlformats.org/officeDocument/2006/relationships/image" Target="../media/image270.png"/><Relationship Id="rId11" Type="http://schemas.microsoft.com/office/2007/relationships/hdphoto" Target="../media/hdphoto9.wdp"/><Relationship Id="rId5" Type="http://schemas.openxmlformats.org/officeDocument/2006/relationships/image" Target="../media/image269.png"/><Relationship Id="rId10" Type="http://schemas.openxmlformats.org/officeDocument/2006/relationships/image" Target="../media/image273.png"/><Relationship Id="rId4" Type="http://schemas.openxmlformats.org/officeDocument/2006/relationships/image" Target="../media/image268.png"/><Relationship Id="rId9" Type="http://schemas.microsoft.com/office/2007/relationships/hdphoto" Target="../media/hdphoto8.wdp"/></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276.png"/></Relationships>
</file>

<file path=ppt/slides/_rels/slide3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0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86.png"/><Relationship Id="rId4" Type="http://schemas.openxmlformats.org/officeDocument/2006/relationships/image" Target="../media/image285.png"/></Relationships>
</file>

<file path=ppt/slides/_rels/slide36.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5" Type="http://schemas.openxmlformats.org/officeDocument/2006/relationships/image" Target="../media/image291.png"/><Relationship Id="rId4" Type="http://schemas.openxmlformats.org/officeDocument/2006/relationships/image" Target="../media/image289.png"/></Relationships>
</file>

<file path=ppt/slides/_rels/slide37.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93.png"/><Relationship Id="rId1" Type="http://schemas.openxmlformats.org/officeDocument/2006/relationships/slideLayout" Target="../slideLayouts/slideLayout7.xml"/><Relationship Id="rId4" Type="http://schemas.openxmlformats.org/officeDocument/2006/relationships/image" Target="../media/image294.png"/></Relationships>
</file>

<file path=ppt/slides/_rels/slide3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95.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6.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304.png"/><Relationship Id="rId3" Type="http://schemas.microsoft.com/office/2007/relationships/hdphoto" Target="../media/hdphoto15.wdp"/><Relationship Id="rId7" Type="http://schemas.openxmlformats.org/officeDocument/2006/relationships/image" Target="../media/image303.jpe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02.png"/><Relationship Id="rId5" Type="http://schemas.openxmlformats.org/officeDocument/2006/relationships/image" Target="../media/image301.png"/><Relationship Id="rId10" Type="http://schemas.openxmlformats.org/officeDocument/2006/relationships/image" Target="../media/image306.jpeg"/><Relationship Id="rId4" Type="http://schemas.openxmlformats.org/officeDocument/2006/relationships/image" Target="../media/image300.png"/><Relationship Id="rId9" Type="http://schemas.openxmlformats.org/officeDocument/2006/relationships/image" Target="../media/image305.png"/></Relationships>
</file>

<file path=ppt/slides/_rels/slide43.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44.xml.rels><?xml version="1.0" encoding="UTF-8" standalone="yes"?>
<Relationships xmlns="http://schemas.openxmlformats.org/package/2006/relationships"><Relationship Id="rId8" Type="http://schemas.openxmlformats.org/officeDocument/2006/relationships/image" Target="../media/image315.png"/><Relationship Id="rId3" Type="http://schemas.openxmlformats.org/officeDocument/2006/relationships/image" Target="../media/image314.png"/><Relationship Id="rId7" Type="http://schemas.openxmlformats.org/officeDocument/2006/relationships/image" Target="../media/image266.png"/><Relationship Id="rId2" Type="http://schemas.openxmlformats.org/officeDocument/2006/relationships/image" Target="../media/image313.png"/><Relationship Id="rId1" Type="http://schemas.openxmlformats.org/officeDocument/2006/relationships/slideLayout" Target="../slideLayouts/slideLayout7.xml"/><Relationship Id="rId6" Type="http://schemas.openxmlformats.org/officeDocument/2006/relationships/image" Target="../media/image161.png"/><Relationship Id="rId11" Type="http://schemas.openxmlformats.org/officeDocument/2006/relationships/image" Target="../media/image316.png"/><Relationship Id="rId5" Type="http://schemas.openxmlformats.org/officeDocument/2006/relationships/image" Target="../media/image186.png"/><Relationship Id="rId10" Type="http://schemas.openxmlformats.org/officeDocument/2006/relationships/image" Target="../media/image220.png"/><Relationship Id="rId4" Type="http://schemas.openxmlformats.org/officeDocument/2006/relationships/image" Target="../media/image268.png"/><Relationship Id="rId9" Type="http://schemas.openxmlformats.org/officeDocument/2006/relationships/image" Target="../media/image222.png"/></Relationships>
</file>

<file path=ppt/slides/_rels/slide45.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318.png"/><Relationship Id="rId7" Type="http://schemas.openxmlformats.org/officeDocument/2006/relationships/image" Target="../media/image322.png"/><Relationship Id="rId2" Type="http://schemas.openxmlformats.org/officeDocument/2006/relationships/image" Target="../media/image317.png"/><Relationship Id="rId1" Type="http://schemas.openxmlformats.org/officeDocument/2006/relationships/slideLayout" Target="../slideLayouts/slideLayout7.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46.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image" Target="../media/image3220.png"/><Relationship Id="rId2" Type="http://schemas.openxmlformats.org/officeDocument/2006/relationships/image" Target="../media/image321.png"/><Relationship Id="rId1" Type="http://schemas.openxmlformats.org/officeDocument/2006/relationships/slideLayout" Target="../slideLayouts/slideLayout7.xml"/><Relationship Id="rId6" Type="http://schemas.openxmlformats.org/officeDocument/2006/relationships/image" Target="../media/image3210.png"/><Relationship Id="rId5" Type="http://schemas.openxmlformats.org/officeDocument/2006/relationships/image" Target="../media/image3200.png"/><Relationship Id="rId4" Type="http://schemas.openxmlformats.org/officeDocument/2006/relationships/image" Target="../media/image322.png"/></Relationships>
</file>

<file path=ppt/slides/_rels/slide47.xml.rels><?xml version="1.0" encoding="UTF-8" standalone="yes"?>
<Relationships xmlns="http://schemas.openxmlformats.org/package/2006/relationships"><Relationship Id="rId3" Type="http://schemas.openxmlformats.org/officeDocument/2006/relationships/image" Target="../media/image322.png"/><Relationship Id="rId7" Type="http://schemas.openxmlformats.org/officeDocument/2006/relationships/image" Target="../media/image327.png"/><Relationship Id="rId2" Type="http://schemas.openxmlformats.org/officeDocument/2006/relationships/image" Target="../media/image324.png"/><Relationship Id="rId1" Type="http://schemas.openxmlformats.org/officeDocument/2006/relationships/slideLayout" Target="../slideLayouts/slideLayout7.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0.png"/></Relationships>
</file>

<file path=ppt/slides/_rels/slide48.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330.png"/><Relationship Id="rId4" Type="http://schemas.openxmlformats.org/officeDocument/2006/relationships/image" Target="../media/image329.png"/></Relationships>
</file>

<file path=ppt/slides/_rels/slide49.xml.rels><?xml version="1.0" encoding="UTF-8" standalone="yes"?>
<Relationships xmlns="http://schemas.openxmlformats.org/package/2006/relationships"><Relationship Id="rId8" Type="http://schemas.openxmlformats.org/officeDocument/2006/relationships/image" Target="../media/image336.png"/><Relationship Id="rId13" Type="http://schemas.openxmlformats.org/officeDocument/2006/relationships/image" Target="../media/image341.png"/><Relationship Id="rId3" Type="http://schemas.openxmlformats.org/officeDocument/2006/relationships/image" Target="../media/image332.png"/><Relationship Id="rId7" Type="http://schemas.openxmlformats.org/officeDocument/2006/relationships/image" Target="../media/image314.png"/><Relationship Id="rId12" Type="http://schemas.openxmlformats.org/officeDocument/2006/relationships/image" Target="../media/image340.png"/><Relationship Id="rId2" Type="http://schemas.openxmlformats.org/officeDocument/2006/relationships/image" Target="../media/image331.png"/><Relationship Id="rId1" Type="http://schemas.openxmlformats.org/officeDocument/2006/relationships/slideLayout" Target="../slideLayouts/slideLayout7.xml"/><Relationship Id="rId6" Type="http://schemas.openxmlformats.org/officeDocument/2006/relationships/image" Target="../media/image335.png"/><Relationship Id="rId11" Type="http://schemas.openxmlformats.org/officeDocument/2006/relationships/image" Target="../media/image339.png"/><Relationship Id="rId5" Type="http://schemas.openxmlformats.org/officeDocument/2006/relationships/image" Target="../media/image334.png"/><Relationship Id="rId10" Type="http://schemas.openxmlformats.org/officeDocument/2006/relationships/image" Target="../media/image338.png"/><Relationship Id="rId4" Type="http://schemas.openxmlformats.org/officeDocument/2006/relationships/image" Target="../media/image333.png"/><Relationship Id="rId9" Type="http://schemas.openxmlformats.org/officeDocument/2006/relationships/image" Target="../media/image33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42.png"/><Relationship Id="rId1" Type="http://schemas.openxmlformats.org/officeDocument/2006/relationships/slideLayout" Target="../slideLayouts/slideLayout7.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s>
</file>

<file path=ppt/slides/_rels/slide51.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6.wdp"/><Relationship Id="rId7" Type="http://schemas.openxmlformats.org/officeDocument/2006/relationships/image" Target="../media/image349.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48.png"/><Relationship Id="rId5" Type="http://schemas.microsoft.com/office/2007/relationships/hdphoto" Target="../media/hdphoto17.wdp"/><Relationship Id="rId4" Type="http://schemas.openxmlformats.org/officeDocument/2006/relationships/image" Target="../media/image347.png"/></Relationships>
</file>

<file path=ppt/slides/_rels/slide52.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image" Target="../media/image352.png"/><Relationship Id="rId5" Type="http://schemas.openxmlformats.org/officeDocument/2006/relationships/image" Target="../media/image314.png"/><Relationship Id="rId4" Type="http://schemas.openxmlformats.org/officeDocument/2006/relationships/image" Target="../media/image144.png"/></Relationships>
</file>

<file path=ppt/slides/_rels/slide53.xml.rels><?xml version="1.0" encoding="UTF-8" standalone="yes"?>
<Relationships xmlns="http://schemas.openxmlformats.org/package/2006/relationships"><Relationship Id="rId8" Type="http://schemas.openxmlformats.org/officeDocument/2006/relationships/image" Target="../media/image358.png"/><Relationship Id="rId3" Type="http://schemas.microsoft.com/office/2007/relationships/hdphoto" Target="../media/hdphoto19.wdp"/><Relationship Id="rId7" Type="http://schemas.openxmlformats.org/officeDocument/2006/relationships/image" Target="../media/image357.png"/><Relationship Id="rId2" Type="http://schemas.openxmlformats.org/officeDocument/2006/relationships/image" Target="../media/image353.png"/><Relationship Id="rId1" Type="http://schemas.openxmlformats.org/officeDocument/2006/relationships/slideLayout" Target="../slideLayouts/slideLayout7.xml"/><Relationship Id="rId6" Type="http://schemas.openxmlformats.org/officeDocument/2006/relationships/image" Target="../media/image356.png"/><Relationship Id="rId5" Type="http://schemas.openxmlformats.org/officeDocument/2006/relationships/image" Target="../media/image355.png"/><Relationship Id="rId4" Type="http://schemas.openxmlformats.org/officeDocument/2006/relationships/image" Target="../media/image354.png"/></Relationships>
</file>

<file path=ppt/slides/_rels/slide54.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59.png"/><Relationship Id="rId1" Type="http://schemas.openxmlformats.org/officeDocument/2006/relationships/slideLayout" Target="../slideLayouts/slideLayout7.xml"/><Relationship Id="rId4" Type="http://schemas.openxmlformats.org/officeDocument/2006/relationships/image" Target="../media/image360.png"/></Relationships>
</file>

<file path=ppt/slides/_rels/slide55.xml.rels><?xml version="1.0" encoding="UTF-8" standalone="yes"?>
<Relationships xmlns="http://schemas.openxmlformats.org/package/2006/relationships"><Relationship Id="rId8" Type="http://schemas.openxmlformats.org/officeDocument/2006/relationships/image" Target="../media/image366.png"/><Relationship Id="rId3" Type="http://schemas.openxmlformats.org/officeDocument/2006/relationships/image" Target="../media/image362.png"/><Relationship Id="rId7" Type="http://schemas.openxmlformats.org/officeDocument/2006/relationships/image" Target="../media/image365.png"/><Relationship Id="rId2" Type="http://schemas.openxmlformats.org/officeDocument/2006/relationships/image" Target="../media/image361.png"/><Relationship Id="rId1" Type="http://schemas.openxmlformats.org/officeDocument/2006/relationships/slideLayout" Target="../slideLayouts/slideLayout7.xml"/><Relationship Id="rId6" Type="http://schemas.openxmlformats.org/officeDocument/2006/relationships/image" Target="../media/image319.png"/><Relationship Id="rId5" Type="http://schemas.openxmlformats.org/officeDocument/2006/relationships/image" Target="../media/image364.png"/><Relationship Id="rId10" Type="http://schemas.openxmlformats.org/officeDocument/2006/relationships/image" Target="../media/image343.png"/><Relationship Id="rId4" Type="http://schemas.openxmlformats.org/officeDocument/2006/relationships/image" Target="../media/image363.png"/><Relationship Id="rId9" Type="http://schemas.openxmlformats.org/officeDocument/2006/relationships/image" Target="../media/image342.png"/></Relationships>
</file>

<file path=ppt/slides/_rels/slide56.xml.rels><?xml version="1.0" encoding="UTF-8" standalone="yes"?>
<Relationships xmlns="http://schemas.openxmlformats.org/package/2006/relationships"><Relationship Id="rId8" Type="http://schemas.openxmlformats.org/officeDocument/2006/relationships/image" Target="../media/image372.png"/><Relationship Id="rId13" Type="http://schemas.openxmlformats.org/officeDocument/2006/relationships/image" Target="../media/image377.png"/><Relationship Id="rId18" Type="http://schemas.openxmlformats.org/officeDocument/2006/relationships/image" Target="../media/image383.png"/><Relationship Id="rId3" Type="http://schemas.openxmlformats.org/officeDocument/2006/relationships/image" Target="../media/image368.png"/><Relationship Id="rId7" Type="http://schemas.openxmlformats.org/officeDocument/2006/relationships/image" Target="../media/image371.png"/><Relationship Id="rId12" Type="http://schemas.openxmlformats.org/officeDocument/2006/relationships/image" Target="../media/image376.png"/><Relationship Id="rId17" Type="http://schemas.openxmlformats.org/officeDocument/2006/relationships/image" Target="../media/image382.png"/><Relationship Id="rId2" Type="http://schemas.openxmlformats.org/officeDocument/2006/relationships/image" Target="../media/image367.png"/><Relationship Id="rId16" Type="http://schemas.openxmlformats.org/officeDocument/2006/relationships/image" Target="../media/image381.png"/><Relationship Id="rId1" Type="http://schemas.openxmlformats.org/officeDocument/2006/relationships/slideLayout" Target="../slideLayouts/slideLayout7.xml"/><Relationship Id="rId6" Type="http://schemas.openxmlformats.org/officeDocument/2006/relationships/image" Target="../media/image370.png"/><Relationship Id="rId11" Type="http://schemas.openxmlformats.org/officeDocument/2006/relationships/image" Target="../media/image375.png"/><Relationship Id="rId5" Type="http://schemas.openxmlformats.org/officeDocument/2006/relationships/image" Target="../media/image369.png"/><Relationship Id="rId15" Type="http://schemas.openxmlformats.org/officeDocument/2006/relationships/image" Target="../media/image379.png"/><Relationship Id="rId10" Type="http://schemas.openxmlformats.org/officeDocument/2006/relationships/image" Target="../media/image374.png"/><Relationship Id="rId4" Type="http://schemas.openxmlformats.org/officeDocument/2006/relationships/image" Target="../media/image3680.png"/><Relationship Id="rId9" Type="http://schemas.openxmlformats.org/officeDocument/2006/relationships/image" Target="../media/image373.png"/><Relationship Id="rId14" Type="http://schemas.openxmlformats.org/officeDocument/2006/relationships/image" Target="../media/image378.png"/></Relationships>
</file>

<file path=ppt/slides/_rels/slide5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4" Type="http://schemas.openxmlformats.org/officeDocument/2006/relationships/image" Target="../media/image386.png"/></Relationships>
</file>

<file path=ppt/slides/_rels/slide58.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327.png"/><Relationship Id="rId7" Type="http://schemas.openxmlformats.org/officeDocument/2006/relationships/image" Target="../media/image391.png"/><Relationship Id="rId2" Type="http://schemas.openxmlformats.org/officeDocument/2006/relationships/image" Target="../media/image326.png"/><Relationship Id="rId1" Type="http://schemas.openxmlformats.org/officeDocument/2006/relationships/slideLayout" Target="../slideLayouts/slideLayout7.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s>
</file>

<file path=ppt/slides/_rels/slide59.xml.rels><?xml version="1.0" encoding="UTF-8" standalone="yes"?>
<Relationships xmlns="http://schemas.openxmlformats.org/package/2006/relationships"><Relationship Id="rId8" Type="http://schemas.openxmlformats.org/officeDocument/2006/relationships/image" Target="../media/image399.png"/><Relationship Id="rId3" Type="http://schemas.openxmlformats.org/officeDocument/2006/relationships/image" Target="../media/image394.png"/><Relationship Id="rId7" Type="http://schemas.openxmlformats.org/officeDocument/2006/relationships/image" Target="../media/image398.png"/><Relationship Id="rId2" Type="http://schemas.openxmlformats.org/officeDocument/2006/relationships/image" Target="../media/image393.png"/><Relationship Id="rId1" Type="http://schemas.openxmlformats.org/officeDocument/2006/relationships/slideLayout" Target="../slideLayouts/slideLayout7.xml"/><Relationship Id="rId6" Type="http://schemas.openxmlformats.org/officeDocument/2006/relationships/image" Target="../media/image397.png"/><Relationship Id="rId11" Type="http://schemas.openxmlformats.org/officeDocument/2006/relationships/image" Target="../media/image403.png"/><Relationship Id="rId5" Type="http://schemas.openxmlformats.org/officeDocument/2006/relationships/image" Target="../media/image396.png"/><Relationship Id="rId10" Type="http://schemas.openxmlformats.org/officeDocument/2006/relationships/image" Target="../media/image402.png"/><Relationship Id="rId4" Type="http://schemas.openxmlformats.org/officeDocument/2006/relationships/image" Target="../media/image395.png"/><Relationship Id="rId9" Type="http://schemas.openxmlformats.org/officeDocument/2006/relationships/image" Target="../media/image401.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60.xml.rels><?xml version="1.0" encoding="UTF-8" standalone="yes"?>
<Relationships xmlns="http://schemas.openxmlformats.org/package/2006/relationships"><Relationship Id="rId3" Type="http://schemas.openxmlformats.org/officeDocument/2006/relationships/image" Target="../media/image405.png"/><Relationship Id="rId7" Type="http://schemas.openxmlformats.org/officeDocument/2006/relationships/image" Target="../media/image409.png"/><Relationship Id="rId2" Type="http://schemas.openxmlformats.org/officeDocument/2006/relationships/image" Target="../media/image404.png"/><Relationship Id="rId1" Type="http://schemas.openxmlformats.org/officeDocument/2006/relationships/slideLayout" Target="../slideLayouts/slideLayout7.xml"/><Relationship Id="rId6" Type="http://schemas.openxmlformats.org/officeDocument/2006/relationships/image" Target="../media/image408.png"/><Relationship Id="rId5" Type="http://schemas.openxmlformats.org/officeDocument/2006/relationships/image" Target="../media/image407.png"/><Relationship Id="rId4" Type="http://schemas.openxmlformats.org/officeDocument/2006/relationships/image" Target="../media/image406.png"/></Relationships>
</file>

<file path=ppt/slides/_rels/slide61.xml.rels><?xml version="1.0" encoding="UTF-8" standalone="yes"?>
<Relationships xmlns="http://schemas.openxmlformats.org/package/2006/relationships"><Relationship Id="rId8" Type="http://schemas.openxmlformats.org/officeDocument/2006/relationships/image" Target="../media/image417.png"/><Relationship Id="rId13" Type="http://schemas.openxmlformats.org/officeDocument/2006/relationships/image" Target="../media/image423.png"/><Relationship Id="rId3" Type="http://schemas.openxmlformats.org/officeDocument/2006/relationships/image" Target="../media/image412.png"/><Relationship Id="rId7" Type="http://schemas.openxmlformats.org/officeDocument/2006/relationships/image" Target="../media/image416.png"/><Relationship Id="rId12" Type="http://schemas.openxmlformats.org/officeDocument/2006/relationships/image" Target="../media/image422.png"/><Relationship Id="rId2" Type="http://schemas.openxmlformats.org/officeDocument/2006/relationships/image" Target="../media/image411.png"/><Relationship Id="rId16" Type="http://schemas.openxmlformats.org/officeDocument/2006/relationships/image" Target="../media/image426.png"/><Relationship Id="rId1" Type="http://schemas.openxmlformats.org/officeDocument/2006/relationships/slideLayout" Target="../slideLayouts/slideLayout7.xml"/><Relationship Id="rId6" Type="http://schemas.openxmlformats.org/officeDocument/2006/relationships/image" Target="../media/image415.png"/><Relationship Id="rId11" Type="http://schemas.openxmlformats.org/officeDocument/2006/relationships/image" Target="../media/image421.png"/><Relationship Id="rId5" Type="http://schemas.openxmlformats.org/officeDocument/2006/relationships/image" Target="../media/image414.png"/><Relationship Id="rId15" Type="http://schemas.openxmlformats.org/officeDocument/2006/relationships/image" Target="../media/image425.png"/><Relationship Id="rId10" Type="http://schemas.openxmlformats.org/officeDocument/2006/relationships/image" Target="../media/image419.png"/><Relationship Id="rId4" Type="http://schemas.openxmlformats.org/officeDocument/2006/relationships/image" Target="../media/image413.png"/><Relationship Id="rId9" Type="http://schemas.openxmlformats.org/officeDocument/2006/relationships/image" Target="../media/image418.png"/><Relationship Id="rId14" Type="http://schemas.openxmlformats.org/officeDocument/2006/relationships/image" Target="../media/image424.png"/></Relationships>
</file>

<file path=ppt/slides/_rels/slide62.xml.rels><?xml version="1.0" encoding="UTF-8" standalone="yes"?>
<Relationships xmlns="http://schemas.openxmlformats.org/package/2006/relationships"><Relationship Id="rId8" Type="http://schemas.openxmlformats.org/officeDocument/2006/relationships/image" Target="../media/image434.png"/><Relationship Id="rId3" Type="http://schemas.openxmlformats.org/officeDocument/2006/relationships/image" Target="../media/image428.png"/><Relationship Id="rId7" Type="http://schemas.openxmlformats.org/officeDocument/2006/relationships/image" Target="../media/image433.png"/><Relationship Id="rId2" Type="http://schemas.openxmlformats.org/officeDocument/2006/relationships/image" Target="../media/image427.png"/><Relationship Id="rId1" Type="http://schemas.openxmlformats.org/officeDocument/2006/relationships/slideLayout" Target="../slideLayouts/slideLayout7.xml"/><Relationship Id="rId6" Type="http://schemas.openxmlformats.org/officeDocument/2006/relationships/image" Target="../media/image432.png"/><Relationship Id="rId5" Type="http://schemas.openxmlformats.org/officeDocument/2006/relationships/image" Target="../media/image431.png"/><Relationship Id="rId4" Type="http://schemas.openxmlformats.org/officeDocument/2006/relationships/image" Target="../media/image429.png"/><Relationship Id="rId9" Type="http://schemas.openxmlformats.org/officeDocument/2006/relationships/image" Target="../media/image435.png"/></Relationships>
</file>

<file path=ppt/slides/_rels/slide63.xml.rels><?xml version="1.0" encoding="UTF-8" standalone="yes"?>
<Relationships xmlns="http://schemas.openxmlformats.org/package/2006/relationships"><Relationship Id="rId8" Type="http://schemas.openxmlformats.org/officeDocument/2006/relationships/image" Target="../media/image443.png"/><Relationship Id="rId3" Type="http://schemas.openxmlformats.org/officeDocument/2006/relationships/image" Target="../media/image437.png"/><Relationship Id="rId7" Type="http://schemas.openxmlformats.org/officeDocument/2006/relationships/image" Target="../media/image442.png"/><Relationship Id="rId2" Type="http://schemas.openxmlformats.org/officeDocument/2006/relationships/image" Target="../media/image436.png"/><Relationship Id="rId1" Type="http://schemas.openxmlformats.org/officeDocument/2006/relationships/slideLayout" Target="../slideLayouts/slideLayout7.xml"/><Relationship Id="rId6" Type="http://schemas.openxmlformats.org/officeDocument/2006/relationships/image" Target="../media/image441.png"/><Relationship Id="rId11" Type="http://schemas.openxmlformats.org/officeDocument/2006/relationships/image" Target="../media/image446.png"/><Relationship Id="rId5" Type="http://schemas.openxmlformats.org/officeDocument/2006/relationships/image" Target="../media/image439.png"/><Relationship Id="rId10" Type="http://schemas.openxmlformats.org/officeDocument/2006/relationships/image" Target="../media/image445.png"/><Relationship Id="rId4" Type="http://schemas.openxmlformats.org/officeDocument/2006/relationships/image" Target="../media/image438.png"/><Relationship Id="rId9" Type="http://schemas.openxmlformats.org/officeDocument/2006/relationships/image" Target="../media/image444.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862322"/>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2-3 on Thursdays</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fugacity's of all components of a species are the same, so that can be used to find concentrations </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43636" cy="461665"/>
          </a:xfrm>
          <a:prstGeom prst="rect">
            <a:avLst/>
          </a:prstGeom>
          <a:noFill/>
        </p:spPr>
        <p:txBody>
          <a:bodyPr wrap="none" rtlCol="0">
            <a:spAutoFit/>
          </a:bodyPr>
          <a:lstStyle/>
          <a:p>
            <a:r>
              <a:rPr lang="en-US" sz="2400" dirty="0"/>
              <a:t>Species in Mixtures</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01711" y="216129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1294825"/>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568039"/>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47112" y="1365920"/>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437689" y="2791202"/>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3038531" y="5238641"/>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2308303" y="6210846"/>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48" y="7366557"/>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829337" y="9033507"/>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184150" y="10062387"/>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3622" y="10755554"/>
            <a:ext cx="3559879" cy="754324"/>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1" y="1568606"/>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69333" y="2268608"/>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2092019" y="3514566"/>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918373" y="4120578"/>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2430474" y="8333363"/>
            <a:ext cx="3522567" cy="369332"/>
          </a:xfrm>
          <a:prstGeom prst="rect">
            <a:avLst/>
          </a:prstGeom>
          <a:noFill/>
        </p:spPr>
        <p:txBody>
          <a:bodyPr wrap="none" rtlCol="0">
            <a:spAutoFit/>
          </a:bodyPr>
          <a:lstStyle/>
          <a:p>
            <a:r>
              <a:rPr lang="en-US" dirty="0"/>
              <a:t>Getting B in terms of n1, n2, and n</a:t>
            </a:r>
          </a:p>
        </p:txBody>
      </p:sp>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E3F77-F124-323E-E150-85B4C5FC64CE}"/>
              </a:ext>
            </a:extLst>
          </p:cNvPr>
          <p:cNvSpPr txBox="1"/>
          <p:nvPr/>
        </p:nvSpPr>
        <p:spPr>
          <a:xfrm>
            <a:off x="1274207" y="8797636"/>
            <a:ext cx="5639621" cy="369332"/>
          </a:xfrm>
          <a:prstGeom prst="rect">
            <a:avLst/>
          </a:prstGeom>
          <a:noFill/>
        </p:spPr>
        <p:txBody>
          <a:bodyPr wrap="none" rtlCol="0">
            <a:spAutoFit/>
          </a:bodyPr>
          <a:lstStyle/>
          <a:p>
            <a:r>
              <a:rPr lang="en-US" dirty="0"/>
              <a:t>Using Given B values to find Z values in a binary mixture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729D880-43A4-A121-ED06-776F18B9480B}"/>
                  </a:ext>
                </a:extLst>
              </p:cNvPr>
              <p:cNvSpPr txBox="1"/>
              <p:nvPr/>
            </p:nvSpPr>
            <p:spPr>
              <a:xfrm>
                <a:off x="1409468" y="9586835"/>
                <a:ext cx="143968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𝑖𝑖</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𝑅𝑇</m:t>
                          </m:r>
                        </m:den>
                      </m:f>
                    </m:oMath>
                  </m:oMathPara>
                </a14:m>
                <a:endParaRPr lang="en-US" dirty="0"/>
              </a:p>
            </p:txBody>
          </p:sp>
        </mc:Choice>
        <mc:Fallback xmlns="">
          <p:sp>
            <p:nvSpPr>
              <p:cNvPr id="4" name="TextBox 3">
                <a:extLst>
                  <a:ext uri="{FF2B5EF4-FFF2-40B4-BE49-F238E27FC236}">
                    <a16:creationId xmlns:a16="http://schemas.microsoft.com/office/drawing/2014/main" id="{6729D880-43A4-A121-ED06-776F18B9480B}"/>
                  </a:ext>
                </a:extLst>
              </p:cNvPr>
              <p:cNvSpPr txBox="1">
                <a:spLocks noRot="1" noChangeAspect="1" noMove="1" noResize="1" noEditPoints="1" noAdjustHandles="1" noChangeArrowheads="1" noChangeShapeType="1" noTextEdit="1"/>
              </p:cNvSpPr>
              <p:nvPr/>
            </p:nvSpPr>
            <p:spPr>
              <a:xfrm>
                <a:off x="1409468" y="9586835"/>
                <a:ext cx="1439689" cy="516745"/>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F7FA297-5C81-643A-377E-EB66A566F015}"/>
              </a:ext>
            </a:extLst>
          </p:cNvPr>
          <p:cNvSpPr txBox="1"/>
          <p:nvPr/>
        </p:nvSpPr>
        <p:spPr>
          <a:xfrm>
            <a:off x="1274207" y="9254047"/>
            <a:ext cx="1841914" cy="369332"/>
          </a:xfrm>
          <a:prstGeom prst="rect">
            <a:avLst/>
          </a:prstGeom>
          <a:noFill/>
        </p:spPr>
        <p:txBody>
          <a:bodyPr wrap="none" rtlCol="0">
            <a:spAutoFit/>
          </a:bodyPr>
          <a:lstStyle/>
          <a:p>
            <a:r>
              <a:rPr lang="en-US" dirty="0"/>
              <a:t>For Pure Species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91F70C-6DBA-3C2B-CC41-872315F50EF6}"/>
                  </a:ext>
                </a:extLst>
              </p:cNvPr>
              <p:cNvSpPr txBox="1"/>
              <p:nvPr/>
            </p:nvSpPr>
            <p:spPr>
              <a:xfrm>
                <a:off x="4864979" y="9586835"/>
                <a:ext cx="1439689"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𝑍</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𝑅𝑇</m:t>
                          </m:r>
                        </m:den>
                      </m:f>
                    </m:oMath>
                  </m:oMathPara>
                </a14:m>
                <a:endParaRPr lang="en-US" dirty="0"/>
              </a:p>
            </p:txBody>
          </p:sp>
        </mc:Choice>
        <mc:Fallback xmlns="">
          <p:sp>
            <p:nvSpPr>
              <p:cNvPr id="6" name="TextBox 5">
                <a:extLst>
                  <a:ext uri="{FF2B5EF4-FFF2-40B4-BE49-F238E27FC236}">
                    <a16:creationId xmlns:a16="http://schemas.microsoft.com/office/drawing/2014/main" id="{0191F70C-6DBA-3C2B-CC41-872315F50EF6}"/>
                  </a:ext>
                </a:extLst>
              </p:cNvPr>
              <p:cNvSpPr txBox="1">
                <a:spLocks noRot="1" noChangeAspect="1" noMove="1" noResize="1" noEditPoints="1" noAdjustHandles="1" noChangeArrowheads="1" noChangeShapeType="1" noTextEdit="1"/>
              </p:cNvSpPr>
              <p:nvPr/>
            </p:nvSpPr>
            <p:spPr>
              <a:xfrm>
                <a:off x="4864979" y="9586835"/>
                <a:ext cx="1439689" cy="553549"/>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2D7B0E1-703F-99A4-A536-8A22338A2056}"/>
              </a:ext>
            </a:extLst>
          </p:cNvPr>
          <p:cNvSpPr txBox="1"/>
          <p:nvPr/>
        </p:nvSpPr>
        <p:spPr>
          <a:xfrm>
            <a:off x="4864979" y="9254047"/>
            <a:ext cx="1537216" cy="369332"/>
          </a:xfrm>
          <a:prstGeom prst="rect">
            <a:avLst/>
          </a:prstGeom>
          <a:noFill/>
        </p:spPr>
        <p:txBody>
          <a:bodyPr wrap="none" rtlCol="0">
            <a:spAutoFit/>
          </a:bodyPr>
          <a:lstStyle/>
          <a:p>
            <a:r>
              <a:rPr lang="en-US" dirty="0"/>
              <a:t>Partial Values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165F2E-13A9-F18A-5B84-B8C617662E31}"/>
                  </a:ext>
                </a:extLst>
              </p:cNvPr>
              <p:cNvSpPr txBox="1"/>
              <p:nvPr/>
            </p:nvSpPr>
            <p:spPr>
              <a:xfrm>
                <a:off x="1554667" y="10177995"/>
                <a:ext cx="114928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𝑖𝑖</m:t>
                              </m:r>
                            </m:sub>
                          </m:sSub>
                          <m:r>
                            <a:rPr lang="en-US" b="0" i="1" smtClean="0">
                              <a:latin typeface="Cambria Math" panose="02040503050406030204" pitchFamily="18" charset="0"/>
                            </a:rPr>
                            <m:t>𝑅𝑇</m:t>
                          </m:r>
                        </m:num>
                        <m:den>
                          <m:r>
                            <a:rPr lang="en-US" b="0" i="1" smtClean="0">
                              <a:latin typeface="Cambria Math" panose="02040503050406030204" pitchFamily="18" charset="0"/>
                            </a:rPr>
                            <m:t>𝑃</m:t>
                          </m:r>
                        </m:den>
                      </m:f>
                    </m:oMath>
                  </m:oMathPara>
                </a14:m>
                <a:endParaRPr lang="en-US" dirty="0"/>
              </a:p>
            </p:txBody>
          </p:sp>
        </mc:Choice>
        <mc:Fallback xmlns="">
          <p:sp>
            <p:nvSpPr>
              <p:cNvPr id="8" name="TextBox 7">
                <a:extLst>
                  <a:ext uri="{FF2B5EF4-FFF2-40B4-BE49-F238E27FC236}">
                    <a16:creationId xmlns:a16="http://schemas.microsoft.com/office/drawing/2014/main" id="{47165F2E-13A9-F18A-5B84-B8C617662E31}"/>
                  </a:ext>
                </a:extLst>
              </p:cNvPr>
              <p:cNvSpPr txBox="1">
                <a:spLocks noRot="1" noChangeAspect="1" noMove="1" noResize="1" noEditPoints="1" noAdjustHandles="1" noChangeArrowheads="1" noChangeShapeType="1" noTextEdit="1"/>
              </p:cNvSpPr>
              <p:nvPr/>
            </p:nvSpPr>
            <p:spPr>
              <a:xfrm>
                <a:off x="1554667" y="10177995"/>
                <a:ext cx="1149289" cy="5167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BAE42C-103C-7B35-3087-0733456E3B20}"/>
                  </a:ext>
                </a:extLst>
              </p:cNvPr>
              <p:cNvSpPr txBox="1"/>
              <p:nvPr/>
            </p:nvSpPr>
            <p:spPr>
              <a:xfrm>
                <a:off x="4909437" y="10694740"/>
                <a:ext cx="1149289"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𝑅𝑇</m:t>
                          </m:r>
                        </m:num>
                        <m:den>
                          <m:r>
                            <a:rPr lang="en-US" b="0" i="1" smtClean="0">
                              <a:latin typeface="Cambria Math" panose="02040503050406030204" pitchFamily="18" charset="0"/>
                            </a:rPr>
                            <m:t>𝑃</m:t>
                          </m:r>
                        </m:den>
                      </m:f>
                    </m:oMath>
                  </m:oMathPara>
                </a14:m>
                <a:endParaRPr lang="en-US" dirty="0"/>
              </a:p>
            </p:txBody>
          </p:sp>
        </mc:Choice>
        <mc:Fallback xmlns="">
          <p:sp>
            <p:nvSpPr>
              <p:cNvPr id="9" name="TextBox 8">
                <a:extLst>
                  <a:ext uri="{FF2B5EF4-FFF2-40B4-BE49-F238E27FC236}">
                    <a16:creationId xmlns:a16="http://schemas.microsoft.com/office/drawing/2014/main" id="{B2BAE42C-103C-7B35-3087-0733456E3B20}"/>
                  </a:ext>
                </a:extLst>
              </p:cNvPr>
              <p:cNvSpPr txBox="1">
                <a:spLocks noRot="1" noChangeAspect="1" noMove="1" noResize="1" noEditPoints="1" noAdjustHandles="1" noChangeArrowheads="1" noChangeShapeType="1" noTextEdit="1"/>
              </p:cNvSpPr>
              <p:nvPr/>
            </p:nvSpPr>
            <p:spPr>
              <a:xfrm>
                <a:off x="4909437" y="10694740"/>
                <a:ext cx="1149289" cy="5535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C42AE62-FFFB-4D08-868E-4E231263EE41}"/>
                  </a:ext>
                </a:extLst>
              </p:cNvPr>
              <p:cNvSpPr txBox="1"/>
              <p:nvPr/>
            </p:nvSpPr>
            <p:spPr>
              <a:xfrm>
                <a:off x="3789964" y="10283625"/>
                <a:ext cx="1694117" cy="323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m:oMathPara>
                </a14:m>
                <a:endParaRPr lang="en-US" dirty="0"/>
              </a:p>
            </p:txBody>
          </p:sp>
        </mc:Choice>
        <mc:Fallback xmlns="">
          <p:sp>
            <p:nvSpPr>
              <p:cNvPr id="10" name="TextBox 9">
                <a:extLst>
                  <a:ext uri="{FF2B5EF4-FFF2-40B4-BE49-F238E27FC236}">
                    <a16:creationId xmlns:a16="http://schemas.microsoft.com/office/drawing/2014/main" id="{9C42AE62-FFFB-4D08-868E-4E231263EE41}"/>
                  </a:ext>
                </a:extLst>
              </p:cNvPr>
              <p:cNvSpPr txBox="1">
                <a:spLocks noRot="1" noChangeAspect="1" noMove="1" noResize="1" noEditPoints="1" noAdjustHandles="1" noChangeArrowheads="1" noChangeShapeType="1" noTextEdit="1"/>
              </p:cNvSpPr>
              <p:nvPr/>
            </p:nvSpPr>
            <p:spPr>
              <a:xfrm>
                <a:off x="3789964" y="10283625"/>
                <a:ext cx="1694117" cy="323294"/>
              </a:xfrm>
              <a:prstGeom prst="rect">
                <a:avLst/>
              </a:prstGeom>
              <a:blipFill>
                <a:blip r:embed="rId6"/>
                <a:stretch>
                  <a:fillRect l="-3237" r="-2158" b="-245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A5CC0FA-AEAE-B513-9A1A-E26A9BBCAB12}"/>
                  </a:ext>
                </a:extLst>
              </p:cNvPr>
              <p:cNvSpPr txBox="1"/>
              <p:nvPr/>
            </p:nvSpPr>
            <p:spPr>
              <a:xfrm>
                <a:off x="5633587" y="10323515"/>
                <a:ext cx="2233625"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oMath>
                  </m:oMathPara>
                </a14:m>
                <a:endParaRPr lang="en-US" dirty="0"/>
              </a:p>
            </p:txBody>
          </p:sp>
        </mc:Choice>
        <mc:Fallback xmlns="">
          <p:sp>
            <p:nvSpPr>
              <p:cNvPr id="11" name="TextBox 10">
                <a:extLst>
                  <a:ext uri="{FF2B5EF4-FFF2-40B4-BE49-F238E27FC236}">
                    <a16:creationId xmlns:a16="http://schemas.microsoft.com/office/drawing/2014/main" id="{7A5CC0FA-AEAE-B513-9A1A-E26A9BBCAB12}"/>
                  </a:ext>
                </a:extLst>
              </p:cNvPr>
              <p:cNvSpPr txBox="1">
                <a:spLocks noRot="1" noChangeAspect="1" noMove="1" noResize="1" noEditPoints="1" noAdjustHandles="1" noChangeArrowheads="1" noChangeShapeType="1" noTextEdit="1"/>
              </p:cNvSpPr>
              <p:nvPr/>
            </p:nvSpPr>
            <p:spPr>
              <a:xfrm>
                <a:off x="5633587" y="10323515"/>
                <a:ext cx="2233625" cy="299313"/>
              </a:xfrm>
              <a:prstGeom prst="rect">
                <a:avLst/>
              </a:prstGeom>
              <a:blipFill>
                <a:blip r:embed="rId7"/>
                <a:stretch>
                  <a:fillRect l="-817" b="-24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0355EAB-EF6D-931D-D70C-1E5BA1177F2F}"/>
              </a:ext>
            </a:extLst>
          </p:cNvPr>
          <p:cNvSpPr txBox="1"/>
          <p:nvPr/>
        </p:nvSpPr>
        <p:spPr>
          <a:xfrm>
            <a:off x="562236" y="11394876"/>
            <a:ext cx="7562327" cy="369332"/>
          </a:xfrm>
          <a:prstGeom prst="rect">
            <a:avLst/>
          </a:prstGeom>
          <a:noFill/>
        </p:spPr>
        <p:txBody>
          <a:bodyPr wrap="none" rtlCol="0">
            <a:spAutoFit/>
          </a:bodyPr>
          <a:lstStyle/>
          <a:p>
            <a:r>
              <a:rPr lang="en-US" dirty="0"/>
              <a:t>You can then use this info to find excess molar volume and stuff of the likes</a:t>
            </a:r>
          </a:p>
        </p:txBody>
      </p:sp>
      <p:sp>
        <p:nvSpPr>
          <p:cNvPr id="43" name="TextBox 42">
            <a:extLst>
              <a:ext uri="{FF2B5EF4-FFF2-40B4-BE49-F238E27FC236}">
                <a16:creationId xmlns:a16="http://schemas.microsoft.com/office/drawing/2014/main" id="{67C104C6-D071-82A7-AA62-5BC44E51993A}"/>
              </a:ext>
            </a:extLst>
          </p:cNvPr>
          <p:cNvSpPr txBox="1"/>
          <p:nvPr/>
        </p:nvSpPr>
        <p:spPr>
          <a:xfrm>
            <a:off x="152400" y="7034648"/>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8"/>
          <a:stretch>
            <a:fillRect/>
          </a:stretch>
        </p:blipFill>
        <p:spPr>
          <a:xfrm>
            <a:off x="3352723" y="7840625"/>
            <a:ext cx="1556714" cy="921055"/>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9"/>
          <a:stretch>
            <a:fillRect/>
          </a:stretch>
        </p:blipFill>
        <p:spPr>
          <a:xfrm>
            <a:off x="1652664" y="1630774"/>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0"/>
          <a:stretch>
            <a:fillRect/>
          </a:stretch>
        </p:blipFill>
        <p:spPr>
          <a:xfrm>
            <a:off x="1274207" y="2914921"/>
            <a:ext cx="2925231" cy="775822"/>
          </a:xfrm>
          <a:prstGeom prst="rect">
            <a:avLst/>
          </a:prstGeom>
        </p:spPr>
      </p:pic>
      <p:sp>
        <p:nvSpPr>
          <p:cNvPr id="32" name="TextBox 31">
            <a:extLst>
              <a:ext uri="{FF2B5EF4-FFF2-40B4-BE49-F238E27FC236}">
                <a16:creationId xmlns:a16="http://schemas.microsoft.com/office/drawing/2014/main" id="{35062EEE-CC60-B454-9EBF-9DAAA5C6AC74}"/>
              </a:ext>
            </a:extLst>
          </p:cNvPr>
          <p:cNvSpPr txBox="1"/>
          <p:nvPr/>
        </p:nvSpPr>
        <p:spPr>
          <a:xfrm>
            <a:off x="152400" y="812005"/>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1"/>
          <a:stretch>
            <a:fillRect/>
          </a:stretch>
        </p:blipFill>
        <p:spPr>
          <a:xfrm>
            <a:off x="1338600" y="3796867"/>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2074438" y="4623702"/>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2"/>
          <a:stretch>
            <a:fillRect/>
          </a:stretch>
        </p:blipFill>
        <p:spPr>
          <a:xfrm>
            <a:off x="1816145" y="5164486"/>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3"/>
          <a:stretch>
            <a:fillRect/>
          </a:stretch>
        </p:blipFill>
        <p:spPr>
          <a:xfrm>
            <a:off x="1467077" y="6358169"/>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4"/>
          <a:srcRect l="58356" t="-9929" r="-1" b="-1"/>
          <a:stretch/>
        </p:blipFill>
        <p:spPr>
          <a:xfrm>
            <a:off x="4487364" y="3482887"/>
            <a:ext cx="2323288" cy="440679"/>
          </a:xfrm>
          <a:prstGeom prst="rect">
            <a:avLst/>
          </a:prstGeom>
        </p:spPr>
      </p:pic>
    </p:spTree>
    <p:extLst>
      <p:ext uri="{BB962C8B-B14F-4D97-AF65-F5344CB8AC3E}">
        <p14:creationId xmlns:p14="http://schemas.microsoft.com/office/powerpoint/2010/main" val="865770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165CB-0E41-50E4-6871-EE99633234B6}"/>
              </a:ext>
            </a:extLst>
          </p:cNvPr>
          <p:cNvSpPr txBox="1"/>
          <p:nvPr/>
        </p:nvSpPr>
        <p:spPr>
          <a:xfrm>
            <a:off x="0" y="0"/>
            <a:ext cx="8686799" cy="584775"/>
          </a:xfrm>
          <a:prstGeom prst="rect">
            <a:avLst/>
          </a:prstGeom>
          <a:noFill/>
        </p:spPr>
        <p:txBody>
          <a:bodyPr wrap="square" rtlCol="0">
            <a:spAutoFit/>
          </a:bodyPr>
          <a:lstStyle/>
          <a:p>
            <a:pPr algn="ctr"/>
            <a:r>
              <a:rPr lang="en-US" sz="3200" dirty="0"/>
              <a:t>Chapter 12: Phase Equilibrium Introduction</a:t>
            </a:r>
          </a:p>
        </p:txBody>
      </p:sp>
      <p:sp>
        <p:nvSpPr>
          <p:cNvPr id="3" name="TextBox 2">
            <a:extLst>
              <a:ext uri="{FF2B5EF4-FFF2-40B4-BE49-F238E27FC236}">
                <a16:creationId xmlns:a16="http://schemas.microsoft.com/office/drawing/2014/main" id="{CB618951-C5EE-31E4-3266-5137EA8366E2}"/>
              </a:ext>
            </a:extLst>
          </p:cNvPr>
          <p:cNvSpPr txBox="1"/>
          <p:nvPr/>
        </p:nvSpPr>
        <p:spPr>
          <a:xfrm>
            <a:off x="756137" y="2039816"/>
            <a:ext cx="6968895" cy="369332"/>
          </a:xfrm>
          <a:prstGeom prst="rect">
            <a:avLst/>
          </a:prstGeom>
          <a:noFill/>
        </p:spPr>
        <p:txBody>
          <a:bodyPr wrap="none" rtlCol="0">
            <a:spAutoFit/>
          </a:bodyPr>
          <a:lstStyle/>
          <a:p>
            <a:r>
              <a:rPr lang="en-US" dirty="0"/>
              <a:t>Before we look at 2 phase systems, let’s review single phase systems</a:t>
            </a:r>
          </a:p>
        </p:txBody>
      </p:sp>
      <p:sp>
        <p:nvSpPr>
          <p:cNvPr id="4" name="TextBox 3">
            <a:extLst>
              <a:ext uri="{FF2B5EF4-FFF2-40B4-BE49-F238E27FC236}">
                <a16:creationId xmlns:a16="http://schemas.microsoft.com/office/drawing/2014/main" id="{B3B2F960-7AE6-5E69-DB6F-D7E3CA685C92}"/>
              </a:ext>
            </a:extLst>
          </p:cNvPr>
          <p:cNvSpPr txBox="1"/>
          <p:nvPr/>
        </p:nvSpPr>
        <p:spPr>
          <a:xfrm>
            <a:off x="0" y="773723"/>
            <a:ext cx="8295412" cy="1200329"/>
          </a:xfrm>
          <a:prstGeom prst="rect">
            <a:avLst/>
          </a:prstGeom>
          <a:noFill/>
        </p:spPr>
        <p:txBody>
          <a:bodyPr wrap="none" rtlCol="0">
            <a:spAutoFit/>
          </a:bodyPr>
          <a:lstStyle/>
          <a:p>
            <a:r>
              <a:rPr lang="en-US" dirty="0"/>
              <a:t>Relevance of phase Equilibrium</a:t>
            </a:r>
          </a:p>
          <a:p>
            <a:pPr marL="285750" indent="-285750">
              <a:buFont typeface="Arial" panose="020B0604020202020204" pitchFamily="34" charset="0"/>
              <a:buChar char="•"/>
            </a:pPr>
            <a:r>
              <a:rPr lang="en-US" dirty="0"/>
              <a:t>Differences in volatility can be used to separate mixtures based on boiling point</a:t>
            </a:r>
          </a:p>
          <a:p>
            <a:pPr marL="742950" lvl="1" indent="-285750">
              <a:buFont typeface="Arial" panose="020B0604020202020204" pitchFamily="34" charset="0"/>
              <a:buChar char="•"/>
            </a:pPr>
            <a:r>
              <a:rPr lang="en-US" dirty="0"/>
              <a:t>High Volatility -&gt; low boiling point</a:t>
            </a:r>
          </a:p>
          <a:p>
            <a:pPr marL="742950" lvl="1" indent="-285750">
              <a:buFont typeface="Arial" panose="020B0604020202020204" pitchFamily="34" charset="0"/>
              <a:buChar char="•"/>
            </a:pPr>
            <a:r>
              <a:rPr lang="en-US" dirty="0"/>
              <a:t>Low volatility -&gt; High boiling point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979F92-2DB8-F767-F16A-69787D3D5F7F}"/>
                  </a:ext>
                </a:extLst>
              </p:cNvPr>
              <p:cNvSpPr txBox="1"/>
              <p:nvPr/>
            </p:nvSpPr>
            <p:spPr>
              <a:xfrm>
                <a:off x="3016531" y="2836948"/>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5" name="TextBox 4">
                <a:extLst>
                  <a:ext uri="{FF2B5EF4-FFF2-40B4-BE49-F238E27FC236}">
                    <a16:creationId xmlns:a16="http://schemas.microsoft.com/office/drawing/2014/main" id="{A1979F92-2DB8-F767-F16A-69787D3D5F7F}"/>
                  </a:ext>
                </a:extLst>
              </p:cNvPr>
              <p:cNvSpPr txBox="1">
                <a:spLocks noRot="1" noChangeAspect="1" noMove="1" noResize="1" noEditPoints="1" noAdjustHandles="1" noChangeArrowheads="1" noChangeShapeType="1" noTextEdit="1"/>
              </p:cNvSpPr>
              <p:nvPr/>
            </p:nvSpPr>
            <p:spPr>
              <a:xfrm>
                <a:off x="3016531" y="2836948"/>
                <a:ext cx="1740220" cy="276999"/>
              </a:xfrm>
              <a:prstGeom prst="rect">
                <a:avLst/>
              </a:prstGeom>
              <a:blipFill>
                <a:blip r:embed="rId3"/>
                <a:stretch>
                  <a:fillRect l="-3158" r="-2807" b="-652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CC91B90-C542-5D8D-FE43-DD61B8C17D31}"/>
              </a:ext>
            </a:extLst>
          </p:cNvPr>
          <p:cNvSpPr txBox="1"/>
          <p:nvPr/>
        </p:nvSpPr>
        <p:spPr>
          <a:xfrm>
            <a:off x="2971799" y="2514600"/>
            <a:ext cx="1980286" cy="369332"/>
          </a:xfrm>
          <a:prstGeom prst="rect">
            <a:avLst/>
          </a:prstGeom>
          <a:noFill/>
        </p:spPr>
        <p:txBody>
          <a:bodyPr wrap="none" rtlCol="0">
            <a:spAutoFit/>
          </a:bodyPr>
          <a:lstStyle/>
          <a:p>
            <a:r>
              <a:rPr lang="en-US" dirty="0"/>
              <a:t>Gibbs Phase Rule</a:t>
            </a:r>
          </a:p>
        </p:txBody>
      </p:sp>
      <p:sp>
        <p:nvSpPr>
          <p:cNvPr id="7" name="TextBox 6">
            <a:extLst>
              <a:ext uri="{FF2B5EF4-FFF2-40B4-BE49-F238E27FC236}">
                <a16:creationId xmlns:a16="http://schemas.microsoft.com/office/drawing/2014/main" id="{9552115B-4032-A3BE-2CF1-055DB30AB3FB}"/>
              </a:ext>
            </a:extLst>
          </p:cNvPr>
          <p:cNvSpPr txBox="1"/>
          <p:nvPr/>
        </p:nvSpPr>
        <p:spPr>
          <a:xfrm>
            <a:off x="351693" y="3094891"/>
            <a:ext cx="73327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pure systems with one phase, two variables are independent. These are usually temperature and pressure</a:t>
            </a:r>
          </a:p>
          <a:p>
            <a:pPr marL="285750" indent="-285750">
              <a:buFont typeface="Arial" panose="020B0604020202020204" pitchFamily="34" charset="0"/>
              <a:buChar char="•"/>
            </a:pPr>
            <a:r>
              <a:rPr lang="en-US" dirty="0"/>
              <a:t>When you have 2 phases, there is only on DoF, so when you choose a temperature or pressure, everything else is locked in</a:t>
            </a:r>
          </a:p>
          <a:p>
            <a:pPr marL="285750" indent="-285750">
              <a:buFont typeface="Arial" panose="020B0604020202020204" pitchFamily="34" charset="0"/>
              <a:buChar char="•"/>
            </a:pPr>
            <a:r>
              <a:rPr lang="en-US" dirty="0"/>
              <a:t>There is only one three phase condition</a:t>
            </a:r>
          </a:p>
        </p:txBody>
      </p:sp>
      <p:sp>
        <p:nvSpPr>
          <p:cNvPr id="8" name="TextBox 7">
            <a:extLst>
              <a:ext uri="{FF2B5EF4-FFF2-40B4-BE49-F238E27FC236}">
                <a16:creationId xmlns:a16="http://schemas.microsoft.com/office/drawing/2014/main" id="{7ADD6C5F-E713-D168-871C-3F8BBA6C1E99}"/>
              </a:ext>
            </a:extLst>
          </p:cNvPr>
          <p:cNvSpPr txBox="1"/>
          <p:nvPr/>
        </p:nvSpPr>
        <p:spPr>
          <a:xfrm>
            <a:off x="140677" y="4554415"/>
            <a:ext cx="3408625" cy="400110"/>
          </a:xfrm>
          <a:prstGeom prst="rect">
            <a:avLst/>
          </a:prstGeom>
          <a:noFill/>
        </p:spPr>
        <p:txBody>
          <a:bodyPr wrap="none" rtlCol="0">
            <a:spAutoFit/>
          </a:bodyPr>
          <a:lstStyle/>
          <a:p>
            <a:r>
              <a:rPr lang="en-US" sz="2000" dirty="0"/>
              <a:t>Pure species phase diagrams</a:t>
            </a:r>
          </a:p>
        </p:txBody>
      </p:sp>
      <p:pic>
        <p:nvPicPr>
          <p:cNvPr id="10" name="Picture 9">
            <a:extLst>
              <a:ext uri="{FF2B5EF4-FFF2-40B4-BE49-F238E27FC236}">
                <a16:creationId xmlns:a16="http://schemas.microsoft.com/office/drawing/2014/main" id="{7DC3E5D6-C104-9B27-E979-3A744897CEE6}"/>
              </a:ext>
            </a:extLst>
          </p:cNvPr>
          <p:cNvPicPr>
            <a:picLocks noChangeAspect="1"/>
          </p:cNvPicPr>
          <p:nvPr/>
        </p:nvPicPr>
        <p:blipFill>
          <a:blip r:embed="rId4"/>
          <a:stretch>
            <a:fillRect/>
          </a:stretch>
        </p:blipFill>
        <p:spPr>
          <a:xfrm>
            <a:off x="4218815" y="4903606"/>
            <a:ext cx="3940447" cy="3867105"/>
          </a:xfrm>
          <a:prstGeom prst="rect">
            <a:avLst/>
          </a:prstGeom>
        </p:spPr>
      </p:pic>
      <p:sp>
        <p:nvSpPr>
          <p:cNvPr id="11" name="Rectangle 10">
            <a:extLst>
              <a:ext uri="{FF2B5EF4-FFF2-40B4-BE49-F238E27FC236}">
                <a16:creationId xmlns:a16="http://schemas.microsoft.com/office/drawing/2014/main" id="{11918B17-088C-77A3-5F36-5C4FC27BD4ED}"/>
              </a:ext>
            </a:extLst>
          </p:cNvPr>
          <p:cNvSpPr/>
          <p:nvPr/>
        </p:nvSpPr>
        <p:spPr>
          <a:xfrm>
            <a:off x="3886200" y="4941277"/>
            <a:ext cx="1107831" cy="720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31271D-1490-4B15-14B4-C710C0857F1D}"/>
              </a:ext>
            </a:extLst>
          </p:cNvPr>
          <p:cNvSpPr/>
          <p:nvPr/>
        </p:nvSpPr>
        <p:spPr>
          <a:xfrm flipV="1">
            <a:off x="3739661" y="8423030"/>
            <a:ext cx="1107831" cy="1019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Is</a:t>
            </a:r>
          </a:p>
        </p:txBody>
      </p:sp>
      <p:sp>
        <p:nvSpPr>
          <p:cNvPr id="13" name="TextBox 12">
            <a:extLst>
              <a:ext uri="{FF2B5EF4-FFF2-40B4-BE49-F238E27FC236}">
                <a16:creationId xmlns:a16="http://schemas.microsoft.com/office/drawing/2014/main" id="{FC1DCA97-EBC2-DF0F-EFD0-22ED85D4987E}"/>
              </a:ext>
            </a:extLst>
          </p:cNvPr>
          <p:cNvSpPr txBox="1"/>
          <p:nvPr/>
        </p:nvSpPr>
        <p:spPr>
          <a:xfrm>
            <a:off x="211015" y="5363307"/>
            <a:ext cx="40972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these are used is you will take an isotherm or isobar and plot the pressure or temperature respectively to another thermodynamic property (usually molar volume) </a:t>
            </a:r>
          </a:p>
        </p:txBody>
      </p:sp>
      <p:pic>
        <p:nvPicPr>
          <p:cNvPr id="15" name="Picture 14">
            <a:extLst>
              <a:ext uri="{FF2B5EF4-FFF2-40B4-BE49-F238E27FC236}">
                <a16:creationId xmlns:a16="http://schemas.microsoft.com/office/drawing/2014/main" id="{70A1ACD7-B275-B6FA-0B12-B0BA817C9A7E}"/>
              </a:ext>
            </a:extLst>
          </p:cNvPr>
          <p:cNvPicPr>
            <a:picLocks noChangeAspect="1"/>
          </p:cNvPicPr>
          <p:nvPr/>
        </p:nvPicPr>
        <p:blipFill>
          <a:blip r:embed="rId5"/>
          <a:stretch>
            <a:fillRect/>
          </a:stretch>
        </p:blipFill>
        <p:spPr>
          <a:xfrm>
            <a:off x="123092" y="8300273"/>
            <a:ext cx="4220308" cy="3632670"/>
          </a:xfrm>
          <a:prstGeom prst="rect">
            <a:avLst/>
          </a:prstGeom>
        </p:spPr>
      </p:pic>
      <p:sp>
        <p:nvSpPr>
          <p:cNvPr id="16" name="TextBox 15">
            <a:extLst>
              <a:ext uri="{FF2B5EF4-FFF2-40B4-BE49-F238E27FC236}">
                <a16:creationId xmlns:a16="http://schemas.microsoft.com/office/drawing/2014/main" id="{7C60A7FC-E0EA-2CCE-8647-0E449AF3B8CC}"/>
              </a:ext>
            </a:extLst>
          </p:cNvPr>
          <p:cNvSpPr txBox="1"/>
          <p:nvPr/>
        </p:nvSpPr>
        <p:spPr>
          <a:xfrm>
            <a:off x="4747846" y="9495692"/>
            <a:ext cx="1710725" cy="369332"/>
          </a:xfrm>
          <a:prstGeom prst="rect">
            <a:avLst/>
          </a:prstGeom>
          <a:noFill/>
        </p:spPr>
        <p:txBody>
          <a:bodyPr wrap="none" rtlCol="0">
            <a:spAutoFit/>
          </a:bodyPr>
          <a:lstStyle/>
          <a:p>
            <a:r>
              <a:rPr lang="en-US" dirty="0"/>
              <a:t>Isobar example</a:t>
            </a:r>
          </a:p>
        </p:txBody>
      </p:sp>
      <p:cxnSp>
        <p:nvCxnSpPr>
          <p:cNvPr id="18" name="Straight Arrow Connector 17">
            <a:extLst>
              <a:ext uri="{FF2B5EF4-FFF2-40B4-BE49-F238E27FC236}">
                <a16:creationId xmlns:a16="http://schemas.microsoft.com/office/drawing/2014/main" id="{C9A11766-2BA5-09EF-6E81-276684575FE5}"/>
              </a:ext>
            </a:extLst>
          </p:cNvPr>
          <p:cNvCxnSpPr>
            <a:stCxn id="16" idx="1"/>
          </p:cNvCxnSpPr>
          <p:nvPr/>
        </p:nvCxnSpPr>
        <p:spPr>
          <a:xfrm flipH="1" flipV="1">
            <a:off x="3745523" y="9671538"/>
            <a:ext cx="1002323" cy="8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8386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95FCA-5FFB-061D-1400-4B27B11A47E1}"/>
              </a:ext>
            </a:extLst>
          </p:cNvPr>
          <p:cNvSpPr txBox="1"/>
          <p:nvPr/>
        </p:nvSpPr>
        <p:spPr>
          <a:xfrm>
            <a:off x="685800" y="281354"/>
            <a:ext cx="7268015" cy="369332"/>
          </a:xfrm>
          <a:prstGeom prst="rect">
            <a:avLst/>
          </a:prstGeom>
          <a:noFill/>
        </p:spPr>
        <p:txBody>
          <a:bodyPr wrap="none" rtlCol="0">
            <a:spAutoFit/>
          </a:bodyPr>
          <a:lstStyle/>
          <a:p>
            <a:r>
              <a:rPr lang="en-US" dirty="0"/>
              <a:t>Then what you can do is plot many isotherms and compare the phases</a:t>
            </a:r>
          </a:p>
        </p:txBody>
      </p:sp>
      <p:pic>
        <p:nvPicPr>
          <p:cNvPr id="7" name="Picture 6">
            <a:extLst>
              <a:ext uri="{FF2B5EF4-FFF2-40B4-BE49-F238E27FC236}">
                <a16:creationId xmlns:a16="http://schemas.microsoft.com/office/drawing/2014/main" id="{6DD152AD-DF13-8C87-32C8-CA553F797FCF}"/>
              </a:ext>
            </a:extLst>
          </p:cNvPr>
          <p:cNvPicPr>
            <a:picLocks noChangeAspect="1"/>
          </p:cNvPicPr>
          <p:nvPr/>
        </p:nvPicPr>
        <p:blipFill>
          <a:blip r:embed="rId2"/>
          <a:stretch>
            <a:fillRect/>
          </a:stretch>
        </p:blipFill>
        <p:spPr>
          <a:xfrm>
            <a:off x="0" y="658419"/>
            <a:ext cx="4350437" cy="3520850"/>
          </a:xfrm>
          <a:prstGeom prst="rect">
            <a:avLst/>
          </a:prstGeom>
        </p:spPr>
      </p:pic>
      <p:pic>
        <p:nvPicPr>
          <p:cNvPr id="9" name="Picture 8">
            <a:extLst>
              <a:ext uri="{FF2B5EF4-FFF2-40B4-BE49-F238E27FC236}">
                <a16:creationId xmlns:a16="http://schemas.microsoft.com/office/drawing/2014/main" id="{F6A63368-6033-C006-41B3-51BA64158E0D}"/>
              </a:ext>
            </a:extLst>
          </p:cNvPr>
          <p:cNvPicPr>
            <a:picLocks noChangeAspect="1"/>
          </p:cNvPicPr>
          <p:nvPr/>
        </p:nvPicPr>
        <p:blipFill>
          <a:blip r:embed="rId3"/>
          <a:stretch>
            <a:fillRect/>
          </a:stretch>
        </p:blipFill>
        <p:spPr>
          <a:xfrm>
            <a:off x="4204120" y="668216"/>
            <a:ext cx="4482680" cy="3710354"/>
          </a:xfrm>
          <a:prstGeom prst="rect">
            <a:avLst/>
          </a:prstGeom>
        </p:spPr>
      </p:pic>
      <p:sp>
        <p:nvSpPr>
          <p:cNvPr id="10" name="TextBox 9">
            <a:extLst>
              <a:ext uri="{FF2B5EF4-FFF2-40B4-BE49-F238E27FC236}">
                <a16:creationId xmlns:a16="http://schemas.microsoft.com/office/drawing/2014/main" id="{A7CFB3DE-09AB-0E4F-BBD4-DC66F08101AD}"/>
              </a:ext>
            </a:extLst>
          </p:cNvPr>
          <p:cNvSpPr txBox="1"/>
          <p:nvPr/>
        </p:nvSpPr>
        <p:spPr>
          <a:xfrm>
            <a:off x="2268416" y="4572000"/>
            <a:ext cx="2216376" cy="369332"/>
          </a:xfrm>
          <a:prstGeom prst="rect">
            <a:avLst/>
          </a:prstGeom>
          <a:noFill/>
        </p:spPr>
        <p:txBody>
          <a:bodyPr wrap="none" rtlCol="0">
            <a:spAutoFit/>
          </a:bodyPr>
          <a:lstStyle/>
          <a:p>
            <a:r>
              <a:rPr lang="en-US" dirty="0"/>
              <a:t>Analogous P-V graph</a:t>
            </a:r>
          </a:p>
        </p:txBody>
      </p:sp>
      <p:pic>
        <p:nvPicPr>
          <p:cNvPr id="12" name="Picture 11">
            <a:extLst>
              <a:ext uri="{FF2B5EF4-FFF2-40B4-BE49-F238E27FC236}">
                <a16:creationId xmlns:a16="http://schemas.microsoft.com/office/drawing/2014/main" id="{FDAFC715-2826-A583-D06F-24BAC1F30BB8}"/>
              </a:ext>
            </a:extLst>
          </p:cNvPr>
          <p:cNvPicPr>
            <a:picLocks noChangeAspect="1"/>
          </p:cNvPicPr>
          <p:nvPr/>
        </p:nvPicPr>
        <p:blipFill>
          <a:blip r:embed="rId4"/>
          <a:stretch>
            <a:fillRect/>
          </a:stretch>
        </p:blipFill>
        <p:spPr>
          <a:xfrm>
            <a:off x="0" y="5134709"/>
            <a:ext cx="4355591" cy="3557478"/>
          </a:xfrm>
          <a:prstGeom prst="rect">
            <a:avLst/>
          </a:prstGeom>
        </p:spPr>
      </p:pic>
      <p:pic>
        <p:nvPicPr>
          <p:cNvPr id="14" name="Picture 13">
            <a:extLst>
              <a:ext uri="{FF2B5EF4-FFF2-40B4-BE49-F238E27FC236}">
                <a16:creationId xmlns:a16="http://schemas.microsoft.com/office/drawing/2014/main" id="{40FA351C-33FA-11E6-37AC-E3521AD34DE1}"/>
              </a:ext>
            </a:extLst>
          </p:cNvPr>
          <p:cNvPicPr>
            <a:picLocks noChangeAspect="1"/>
          </p:cNvPicPr>
          <p:nvPr/>
        </p:nvPicPr>
        <p:blipFill>
          <a:blip r:embed="rId5"/>
          <a:stretch>
            <a:fillRect/>
          </a:stretch>
        </p:blipFill>
        <p:spPr>
          <a:xfrm>
            <a:off x="4371480" y="5310554"/>
            <a:ext cx="4315320" cy="3270738"/>
          </a:xfrm>
          <a:prstGeom prst="rect">
            <a:avLst/>
          </a:prstGeom>
        </p:spPr>
      </p:pic>
      <p:sp>
        <p:nvSpPr>
          <p:cNvPr id="15" name="TextBox 14">
            <a:extLst>
              <a:ext uri="{FF2B5EF4-FFF2-40B4-BE49-F238E27FC236}">
                <a16:creationId xmlns:a16="http://schemas.microsoft.com/office/drawing/2014/main" id="{5B8846B0-F32B-84E8-9CAA-6156D2D8824C}"/>
              </a:ext>
            </a:extLst>
          </p:cNvPr>
          <p:cNvSpPr txBox="1"/>
          <p:nvPr/>
        </p:nvSpPr>
        <p:spPr>
          <a:xfrm>
            <a:off x="158261" y="8897815"/>
            <a:ext cx="8264769" cy="646331"/>
          </a:xfrm>
          <a:prstGeom prst="rect">
            <a:avLst/>
          </a:prstGeom>
          <a:noFill/>
        </p:spPr>
        <p:txBody>
          <a:bodyPr wrap="square" rtlCol="0">
            <a:spAutoFit/>
          </a:bodyPr>
          <a:lstStyle/>
          <a:p>
            <a:r>
              <a:rPr lang="en-US" dirty="0"/>
              <a:t>A key observation is that with T-Y and P-Y diagrams (Y is a different thermodynamic property like H, S, or U), the trends are the same as a T-V or P-V diagrams</a:t>
            </a:r>
          </a:p>
        </p:txBody>
      </p:sp>
    </p:spTree>
    <p:extLst>
      <p:ext uri="{BB962C8B-B14F-4D97-AF65-F5344CB8AC3E}">
        <p14:creationId xmlns:p14="http://schemas.microsoft.com/office/powerpoint/2010/main" val="1578938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89F094-6148-7F6E-18BA-5D4124B1DE42}"/>
              </a:ext>
            </a:extLst>
          </p:cNvPr>
          <p:cNvSpPr txBox="1"/>
          <p:nvPr/>
        </p:nvSpPr>
        <p:spPr>
          <a:xfrm>
            <a:off x="0" y="0"/>
            <a:ext cx="6956776" cy="461665"/>
          </a:xfrm>
          <a:prstGeom prst="rect">
            <a:avLst/>
          </a:prstGeom>
          <a:noFill/>
        </p:spPr>
        <p:txBody>
          <a:bodyPr wrap="none" rtlCol="0">
            <a:spAutoFit/>
          </a:bodyPr>
          <a:lstStyle/>
          <a:p>
            <a:r>
              <a:rPr lang="en-US" sz="2400" dirty="0"/>
              <a:t>12.3: Vapor/Liquid Equilibrium qualitative behavior</a:t>
            </a:r>
          </a:p>
        </p:txBody>
      </p:sp>
      <p:pic>
        <p:nvPicPr>
          <p:cNvPr id="4" name="Picture 3">
            <a:extLst>
              <a:ext uri="{FF2B5EF4-FFF2-40B4-BE49-F238E27FC236}">
                <a16:creationId xmlns:a16="http://schemas.microsoft.com/office/drawing/2014/main" id="{589B0464-5AE4-2EB5-0F14-B23692E40A16}"/>
              </a:ext>
            </a:extLst>
          </p:cNvPr>
          <p:cNvPicPr>
            <a:picLocks noChangeAspect="1"/>
          </p:cNvPicPr>
          <p:nvPr/>
        </p:nvPicPr>
        <p:blipFill>
          <a:blip r:embed="rId2"/>
          <a:stretch>
            <a:fillRect/>
          </a:stretch>
        </p:blipFill>
        <p:spPr>
          <a:xfrm>
            <a:off x="0" y="343979"/>
            <a:ext cx="5077534" cy="5525271"/>
          </a:xfrm>
          <a:prstGeom prst="rect">
            <a:avLst/>
          </a:prstGeom>
        </p:spPr>
      </p:pic>
      <p:sp>
        <p:nvSpPr>
          <p:cNvPr id="5" name="TextBox 4">
            <a:extLst>
              <a:ext uri="{FF2B5EF4-FFF2-40B4-BE49-F238E27FC236}">
                <a16:creationId xmlns:a16="http://schemas.microsoft.com/office/drawing/2014/main" id="{F278FD6D-9963-72B4-F7D1-9CBE84340585}"/>
              </a:ext>
            </a:extLst>
          </p:cNvPr>
          <p:cNvSpPr txBox="1"/>
          <p:nvPr/>
        </p:nvSpPr>
        <p:spPr>
          <a:xfrm>
            <a:off x="5099538" y="404447"/>
            <a:ext cx="3587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Now with multi-species systems, The degree of freedom for a single phase is 3. This means we need another variable to compare with, the mole fraction (x or y)</a:t>
            </a:r>
          </a:p>
          <a:p>
            <a:pPr marL="285750" indent="-285750">
              <a:buFont typeface="Arial" panose="020B0604020202020204" pitchFamily="34" charset="0"/>
              <a:buChar char="•"/>
            </a:pPr>
            <a:r>
              <a:rPr lang="en-US" dirty="0"/>
              <a:t>Since the degree of freedom for a vapor-liquid 2 species system is two, instead or a flat plane of liquid vapor, you end up with a surface such that everything inside of it is in liquid-vapor equilibrium</a:t>
            </a:r>
          </a:p>
          <a:p>
            <a:pPr marL="285750" indent="-285750">
              <a:buFont typeface="Arial" panose="020B0604020202020204" pitchFamily="34" charset="0"/>
              <a:buChar char="•"/>
            </a:pPr>
            <a:r>
              <a:rPr lang="en-US" dirty="0"/>
              <a:t>In the figure to the left, gas is below the surface and liquid is above.</a:t>
            </a:r>
          </a:p>
          <a:p>
            <a:pPr marL="285750" indent="-285750">
              <a:buFont typeface="Arial" panose="020B0604020202020204" pitchFamily="34" charset="0"/>
              <a:buChar char="•"/>
            </a:pPr>
            <a:r>
              <a:rPr lang="en-US" dirty="0"/>
              <a:t>The lines on either side of the x1/y1 axis are pure species, hence why their liquid-vapor equilibrium area is a line</a:t>
            </a:r>
          </a:p>
        </p:txBody>
      </p:sp>
      <p:sp>
        <p:nvSpPr>
          <p:cNvPr id="6" name="TextBox 5">
            <a:extLst>
              <a:ext uri="{FF2B5EF4-FFF2-40B4-BE49-F238E27FC236}">
                <a16:creationId xmlns:a16="http://schemas.microsoft.com/office/drawing/2014/main" id="{BF38C9B2-458C-D61E-3EAC-0632091150AE}"/>
              </a:ext>
            </a:extLst>
          </p:cNvPr>
          <p:cNvSpPr txBox="1"/>
          <p:nvPr/>
        </p:nvSpPr>
        <p:spPr>
          <a:xfrm>
            <a:off x="1" y="587325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upper and lower surfaces make a rounded surface at high temperature and pressures, and this is called the critical locus, where the critical points are</a:t>
            </a:r>
          </a:p>
          <a:p>
            <a:pPr marL="285750" indent="-285750">
              <a:buFont typeface="Arial" panose="020B0604020202020204" pitchFamily="34" charset="0"/>
              <a:buChar char="•"/>
            </a:pPr>
            <a:r>
              <a:rPr lang="en-US" dirty="0"/>
              <a:t>Inside the surface bounded by the saturated vapor surface, saturated liquid surface, the critical locus and the open end at low temperatures and pressures is the phase envelope where liquid and vapor exist equilibrium</a:t>
            </a:r>
          </a:p>
          <a:p>
            <a:pPr marL="742950" lvl="1" indent="-285750">
              <a:buFont typeface="Arial" panose="020B0604020202020204" pitchFamily="34" charset="0"/>
              <a:buChar char="•"/>
            </a:pPr>
            <a:r>
              <a:rPr lang="en-US" dirty="0"/>
              <a:t>It is important to note that the liquid and vapor inside this surface have different concentrations, and that is how distillation is possible</a:t>
            </a:r>
          </a:p>
          <a:p>
            <a:pPr marL="285750" indent="-285750">
              <a:buFont typeface="Arial" panose="020B0604020202020204" pitchFamily="34" charset="0"/>
              <a:buChar char="•"/>
            </a:pPr>
            <a:r>
              <a:rPr lang="en-US" dirty="0"/>
              <a:t>Let's say we want to start at a pressure P and decrease that pressure until we get to the vapor phase (an isotherm with temperature </a:t>
            </a:r>
            <a:r>
              <a:rPr lang="en-US" dirty="0">
                <a:highlight>
                  <a:srgbClr val="FF0000"/>
                </a:highlight>
              </a:rPr>
              <a:t>E</a:t>
            </a:r>
            <a:r>
              <a:rPr lang="en-US" dirty="0"/>
              <a:t> and mole fraction </a:t>
            </a:r>
            <a:r>
              <a:rPr lang="en-US" dirty="0">
                <a:highlight>
                  <a:srgbClr val="FF00FF"/>
                </a:highlight>
              </a:rPr>
              <a:t>Q</a:t>
            </a:r>
            <a:r>
              <a:rPr lang="en-US" dirty="0"/>
              <a:t>).</a:t>
            </a:r>
          </a:p>
          <a:p>
            <a:pPr marL="742950" lvl="1" indent="-285750">
              <a:buFont typeface="Arial" panose="020B0604020202020204" pitchFamily="34" charset="0"/>
              <a:buChar char="•"/>
            </a:pPr>
            <a:r>
              <a:rPr lang="en-US" dirty="0"/>
              <a:t>When decreasing the Pressure, we eventually reach point </a:t>
            </a:r>
            <a:r>
              <a:rPr lang="en-US" dirty="0">
                <a:highlight>
                  <a:srgbClr val="00FFFF"/>
                </a:highlight>
              </a:rPr>
              <a:t>L</a:t>
            </a:r>
            <a:r>
              <a:rPr lang="en-US" dirty="0"/>
              <a:t> (the bubble point) where the first vapor starts to form. What is of interest is finding the composition of this vapor and the composition of all vapor in this liquid vapor transition.</a:t>
            </a:r>
          </a:p>
          <a:p>
            <a:pPr marL="742950" lvl="1" indent="-285750">
              <a:buFont typeface="Arial" panose="020B0604020202020204" pitchFamily="34" charset="0"/>
              <a:buChar char="•"/>
            </a:pPr>
            <a:r>
              <a:rPr lang="en-US" dirty="0"/>
              <a:t>To find this, we can take cross sections of both the isotherm and the isobar at point </a:t>
            </a:r>
            <a:r>
              <a:rPr lang="en-US" dirty="0">
                <a:highlight>
                  <a:srgbClr val="00FFFF"/>
                </a:highlight>
              </a:rPr>
              <a:t>L</a:t>
            </a:r>
            <a:r>
              <a:rPr lang="en-US" dirty="0"/>
              <a:t>. At this point, the bubble points on both these lines intersect. The point at which these dew points intersect (</a:t>
            </a:r>
            <a:r>
              <a:rPr lang="en-US" dirty="0">
                <a:highlight>
                  <a:srgbClr val="FFFF00"/>
                </a:highlight>
              </a:rPr>
              <a:t>V</a:t>
            </a:r>
            <a:r>
              <a:rPr lang="en-US" dirty="0"/>
              <a:t>) has the same fractions as the vapor of the bubble point (</a:t>
            </a:r>
            <a:r>
              <a:rPr lang="en-US" dirty="0">
                <a:highlight>
                  <a:srgbClr val="FF99FF"/>
                </a:highlight>
              </a:rPr>
              <a:t>Qv</a:t>
            </a:r>
            <a:r>
              <a:rPr lang="en-US" dirty="0"/>
              <a:t>)</a:t>
            </a:r>
          </a:p>
          <a:p>
            <a:pPr marL="742950" lvl="1" indent="-285750">
              <a:buFont typeface="Arial" panose="020B0604020202020204" pitchFamily="34" charset="0"/>
              <a:buChar char="•"/>
            </a:pPr>
            <a:r>
              <a:rPr lang="en-US" dirty="0"/>
              <a:t>A similar process can be done to find the composition of the liquid at the dew point</a:t>
            </a:r>
          </a:p>
          <a:p>
            <a:pPr marL="742950" lvl="1" indent="-285750">
              <a:buFont typeface="Arial" panose="020B0604020202020204" pitchFamily="34" charset="0"/>
              <a:buChar char="•"/>
            </a:pPr>
            <a:r>
              <a:rPr lang="en-US" dirty="0"/>
              <a:t>Notice how these cross-sections create a straight line, so you can just make a straight line across your cross-sectional graph to find the composition</a:t>
            </a:r>
          </a:p>
          <a:p>
            <a:pPr marL="742950" lvl="1" indent="-285750">
              <a:buFont typeface="Arial" panose="020B0604020202020204" pitchFamily="34" charset="0"/>
              <a:buChar char="•"/>
            </a:pPr>
            <a:r>
              <a:rPr lang="en-US" dirty="0"/>
              <a:t>The line from your liquid to vapor mol fractions is called the tie line</a:t>
            </a:r>
          </a:p>
        </p:txBody>
      </p:sp>
      <p:sp>
        <p:nvSpPr>
          <p:cNvPr id="10" name="TextBox 9">
            <a:extLst>
              <a:ext uri="{FF2B5EF4-FFF2-40B4-BE49-F238E27FC236}">
                <a16:creationId xmlns:a16="http://schemas.microsoft.com/office/drawing/2014/main" id="{4CEAEE55-13BB-3A45-79E9-03BE591770E0}"/>
              </a:ext>
            </a:extLst>
          </p:cNvPr>
          <p:cNvSpPr txBox="1"/>
          <p:nvPr/>
        </p:nvSpPr>
        <p:spPr>
          <a:xfrm>
            <a:off x="3094892" y="5099538"/>
            <a:ext cx="312906" cy="369332"/>
          </a:xfrm>
          <a:prstGeom prst="rect">
            <a:avLst/>
          </a:prstGeom>
          <a:noFill/>
        </p:spPr>
        <p:txBody>
          <a:bodyPr wrap="none" rtlCol="0">
            <a:spAutoFit/>
          </a:bodyPr>
          <a:lstStyle/>
          <a:p>
            <a:r>
              <a:rPr lang="en-US" dirty="0">
                <a:highlight>
                  <a:srgbClr val="FF0000"/>
                </a:highlight>
              </a:rPr>
              <a:t>E</a:t>
            </a:r>
          </a:p>
        </p:txBody>
      </p:sp>
      <p:sp>
        <p:nvSpPr>
          <p:cNvPr id="11" name="TextBox 10">
            <a:extLst>
              <a:ext uri="{FF2B5EF4-FFF2-40B4-BE49-F238E27FC236}">
                <a16:creationId xmlns:a16="http://schemas.microsoft.com/office/drawing/2014/main" id="{D06F8017-675F-8FB4-842B-29DDE3AC0AE3}"/>
              </a:ext>
            </a:extLst>
          </p:cNvPr>
          <p:cNvSpPr txBox="1"/>
          <p:nvPr/>
        </p:nvSpPr>
        <p:spPr>
          <a:xfrm>
            <a:off x="1371600" y="4378570"/>
            <a:ext cx="352982" cy="369332"/>
          </a:xfrm>
          <a:prstGeom prst="rect">
            <a:avLst/>
          </a:prstGeom>
          <a:noFill/>
        </p:spPr>
        <p:txBody>
          <a:bodyPr wrap="none" rtlCol="0">
            <a:spAutoFit/>
          </a:bodyPr>
          <a:lstStyle/>
          <a:p>
            <a:r>
              <a:rPr lang="en-US" dirty="0">
                <a:highlight>
                  <a:srgbClr val="FF00FF"/>
                </a:highlight>
              </a:rPr>
              <a:t>Q</a:t>
            </a:r>
          </a:p>
        </p:txBody>
      </p:sp>
      <p:sp>
        <p:nvSpPr>
          <p:cNvPr id="12" name="TextBox 11">
            <a:extLst>
              <a:ext uri="{FF2B5EF4-FFF2-40B4-BE49-F238E27FC236}">
                <a16:creationId xmlns:a16="http://schemas.microsoft.com/office/drawing/2014/main" id="{57BE6955-98D0-A15E-2084-8323CE43DA84}"/>
              </a:ext>
            </a:extLst>
          </p:cNvPr>
          <p:cNvSpPr txBox="1"/>
          <p:nvPr/>
        </p:nvSpPr>
        <p:spPr>
          <a:xfrm>
            <a:off x="1266092" y="2637692"/>
            <a:ext cx="300082" cy="369332"/>
          </a:xfrm>
          <a:prstGeom prst="rect">
            <a:avLst/>
          </a:prstGeom>
          <a:noFill/>
        </p:spPr>
        <p:txBody>
          <a:bodyPr wrap="none" rtlCol="0">
            <a:spAutoFit/>
          </a:bodyPr>
          <a:lstStyle/>
          <a:p>
            <a:r>
              <a:rPr lang="en-US" dirty="0">
                <a:highlight>
                  <a:srgbClr val="00FFFF"/>
                </a:highlight>
              </a:rPr>
              <a:t>L</a:t>
            </a:r>
          </a:p>
        </p:txBody>
      </p:sp>
      <p:cxnSp>
        <p:nvCxnSpPr>
          <p:cNvPr id="14" name="Straight Connector 13">
            <a:extLst>
              <a:ext uri="{FF2B5EF4-FFF2-40B4-BE49-F238E27FC236}">
                <a16:creationId xmlns:a16="http://schemas.microsoft.com/office/drawing/2014/main" id="{411EA221-3761-15CA-B57E-92A7078FFDEB}"/>
              </a:ext>
            </a:extLst>
          </p:cNvPr>
          <p:cNvCxnSpPr>
            <a:cxnSpLocks/>
          </p:cNvCxnSpPr>
          <p:nvPr/>
        </p:nvCxnSpPr>
        <p:spPr>
          <a:xfrm>
            <a:off x="2655277" y="3710354"/>
            <a:ext cx="0" cy="116058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ECA17B0-4D27-F6AD-77D9-41A64A0FCAFB}"/>
              </a:ext>
            </a:extLst>
          </p:cNvPr>
          <p:cNvCxnSpPr/>
          <p:nvPr/>
        </p:nvCxnSpPr>
        <p:spPr>
          <a:xfrm flipH="1">
            <a:off x="2198077" y="4888524"/>
            <a:ext cx="439615" cy="265176"/>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FFDD1688-7B22-085C-5FB0-D35F5161A987}"/>
              </a:ext>
            </a:extLst>
          </p:cNvPr>
          <p:cNvSpPr txBox="1"/>
          <p:nvPr/>
        </p:nvSpPr>
        <p:spPr>
          <a:xfrm>
            <a:off x="2233246" y="4941277"/>
            <a:ext cx="457176" cy="369332"/>
          </a:xfrm>
          <a:prstGeom prst="rect">
            <a:avLst/>
          </a:prstGeom>
          <a:noFill/>
        </p:spPr>
        <p:txBody>
          <a:bodyPr wrap="none" rtlCol="0">
            <a:spAutoFit/>
          </a:bodyPr>
          <a:lstStyle/>
          <a:p>
            <a:r>
              <a:rPr lang="en-US" dirty="0">
                <a:highlight>
                  <a:srgbClr val="FF99FF"/>
                </a:highlight>
              </a:rPr>
              <a:t>Qv</a:t>
            </a:r>
          </a:p>
        </p:txBody>
      </p:sp>
      <p:sp>
        <p:nvSpPr>
          <p:cNvPr id="21" name="TextBox 20">
            <a:extLst>
              <a:ext uri="{FF2B5EF4-FFF2-40B4-BE49-F238E27FC236}">
                <a16:creationId xmlns:a16="http://schemas.microsoft.com/office/drawing/2014/main" id="{56F678D3-5B5B-9B47-683C-D12BD28E6810}"/>
              </a:ext>
            </a:extLst>
          </p:cNvPr>
          <p:cNvSpPr txBox="1"/>
          <p:nvPr/>
        </p:nvSpPr>
        <p:spPr>
          <a:xfrm>
            <a:off x="2778370" y="3710354"/>
            <a:ext cx="319318" cy="369332"/>
          </a:xfrm>
          <a:prstGeom prst="rect">
            <a:avLst/>
          </a:prstGeom>
          <a:noFill/>
        </p:spPr>
        <p:txBody>
          <a:bodyPr wrap="none" rtlCol="0">
            <a:spAutoFit/>
          </a:bodyPr>
          <a:lstStyle/>
          <a:p>
            <a:r>
              <a:rPr lang="en-US" dirty="0">
                <a:highlight>
                  <a:srgbClr val="FFFF00"/>
                </a:highlight>
              </a:rPr>
              <a:t>V</a:t>
            </a:r>
          </a:p>
        </p:txBody>
      </p:sp>
    </p:spTree>
    <p:extLst>
      <p:ext uri="{BB962C8B-B14F-4D97-AF65-F5344CB8AC3E}">
        <p14:creationId xmlns:p14="http://schemas.microsoft.com/office/powerpoint/2010/main" val="3318327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39E69-2588-A499-54B4-3E42BF3422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54016" y="334108"/>
            <a:ext cx="6049108" cy="4121244"/>
          </a:xfrm>
          <a:prstGeom prst="rect">
            <a:avLst/>
          </a:prstGeom>
        </p:spPr>
      </p:pic>
      <p:sp>
        <p:nvSpPr>
          <p:cNvPr id="2" name="Rectangle 1">
            <a:extLst>
              <a:ext uri="{FF2B5EF4-FFF2-40B4-BE49-F238E27FC236}">
                <a16:creationId xmlns:a16="http://schemas.microsoft.com/office/drawing/2014/main" id="{DD1A659E-423F-5DCA-51C2-B33C00E1230C}"/>
              </a:ext>
            </a:extLst>
          </p:cNvPr>
          <p:cNvSpPr/>
          <p:nvPr/>
        </p:nvSpPr>
        <p:spPr>
          <a:xfrm>
            <a:off x="1987062" y="967154"/>
            <a:ext cx="1881554" cy="1459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Liquid</a:t>
            </a:r>
          </a:p>
        </p:txBody>
      </p:sp>
      <p:sp>
        <p:nvSpPr>
          <p:cNvPr id="3" name="Rectangle 2">
            <a:extLst>
              <a:ext uri="{FF2B5EF4-FFF2-40B4-BE49-F238E27FC236}">
                <a16:creationId xmlns:a16="http://schemas.microsoft.com/office/drawing/2014/main" id="{2958BE0F-B537-319D-8552-592F9D4D274A}"/>
              </a:ext>
            </a:extLst>
          </p:cNvPr>
          <p:cNvSpPr/>
          <p:nvPr/>
        </p:nvSpPr>
        <p:spPr>
          <a:xfrm>
            <a:off x="5275385" y="685800"/>
            <a:ext cx="1664677" cy="1735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122E9F-4CD4-CE90-E9B2-CDB5729DD3BD}"/>
              </a:ext>
            </a:extLst>
          </p:cNvPr>
          <p:cNvSpPr txBox="1"/>
          <p:nvPr/>
        </p:nvSpPr>
        <p:spPr>
          <a:xfrm>
            <a:off x="2919046" y="0"/>
            <a:ext cx="2825132" cy="369332"/>
          </a:xfrm>
          <a:prstGeom prst="rect">
            <a:avLst/>
          </a:prstGeom>
          <a:noFill/>
        </p:spPr>
        <p:txBody>
          <a:bodyPr wrap="none" rtlCol="0">
            <a:spAutoFit/>
          </a:bodyPr>
          <a:lstStyle/>
          <a:p>
            <a:r>
              <a:rPr lang="en-US" dirty="0"/>
              <a:t>Example of cross sections </a:t>
            </a:r>
          </a:p>
        </p:txBody>
      </p:sp>
      <p:sp>
        <p:nvSpPr>
          <p:cNvPr id="6" name="TextBox 5">
            <a:extLst>
              <a:ext uri="{FF2B5EF4-FFF2-40B4-BE49-F238E27FC236}">
                <a16:creationId xmlns:a16="http://schemas.microsoft.com/office/drawing/2014/main" id="{4213EE86-40E7-D1EB-58DB-4025ADA03CFC}"/>
              </a:ext>
            </a:extLst>
          </p:cNvPr>
          <p:cNvSpPr txBox="1"/>
          <p:nvPr/>
        </p:nvSpPr>
        <p:spPr>
          <a:xfrm>
            <a:off x="2620108" y="1881554"/>
            <a:ext cx="797013" cy="369332"/>
          </a:xfrm>
          <a:prstGeom prst="rect">
            <a:avLst/>
          </a:prstGeom>
          <a:noFill/>
        </p:spPr>
        <p:txBody>
          <a:bodyPr wrap="none" rtlCol="0">
            <a:spAutoFit/>
          </a:bodyPr>
          <a:lstStyle/>
          <a:p>
            <a:r>
              <a:rPr lang="en-US" dirty="0"/>
              <a:t>Liquid</a:t>
            </a:r>
          </a:p>
        </p:txBody>
      </p:sp>
      <p:sp>
        <p:nvSpPr>
          <p:cNvPr id="7" name="TextBox 6">
            <a:extLst>
              <a:ext uri="{FF2B5EF4-FFF2-40B4-BE49-F238E27FC236}">
                <a16:creationId xmlns:a16="http://schemas.microsoft.com/office/drawing/2014/main" id="{85577C4B-D203-899B-3176-7C85CB9E1B29}"/>
              </a:ext>
            </a:extLst>
          </p:cNvPr>
          <p:cNvSpPr txBox="1"/>
          <p:nvPr/>
        </p:nvSpPr>
        <p:spPr>
          <a:xfrm>
            <a:off x="5462954" y="3141785"/>
            <a:ext cx="797013" cy="369332"/>
          </a:xfrm>
          <a:prstGeom prst="rect">
            <a:avLst/>
          </a:prstGeom>
          <a:noFill/>
        </p:spPr>
        <p:txBody>
          <a:bodyPr wrap="none" rtlCol="0">
            <a:spAutoFit/>
          </a:bodyPr>
          <a:lstStyle/>
          <a:p>
            <a:r>
              <a:rPr lang="en-US" dirty="0"/>
              <a:t>Liquid</a:t>
            </a:r>
          </a:p>
        </p:txBody>
      </p:sp>
      <p:sp>
        <p:nvSpPr>
          <p:cNvPr id="9" name="TextBox 8">
            <a:extLst>
              <a:ext uri="{FF2B5EF4-FFF2-40B4-BE49-F238E27FC236}">
                <a16:creationId xmlns:a16="http://schemas.microsoft.com/office/drawing/2014/main" id="{0255416C-D122-ABF2-688B-6F8065F170DF}"/>
              </a:ext>
            </a:extLst>
          </p:cNvPr>
          <p:cNvSpPr txBox="1"/>
          <p:nvPr/>
        </p:nvSpPr>
        <p:spPr>
          <a:xfrm>
            <a:off x="5462954" y="1787770"/>
            <a:ext cx="764312" cy="369332"/>
          </a:xfrm>
          <a:prstGeom prst="rect">
            <a:avLst/>
          </a:prstGeom>
          <a:noFill/>
        </p:spPr>
        <p:txBody>
          <a:bodyPr wrap="none" rtlCol="0">
            <a:spAutoFit/>
          </a:bodyPr>
          <a:lstStyle/>
          <a:p>
            <a:r>
              <a:rPr lang="en-US" dirty="0"/>
              <a:t>Vapor</a:t>
            </a:r>
          </a:p>
        </p:txBody>
      </p:sp>
      <p:sp>
        <p:nvSpPr>
          <p:cNvPr id="10" name="TextBox 9">
            <a:extLst>
              <a:ext uri="{FF2B5EF4-FFF2-40B4-BE49-F238E27FC236}">
                <a16:creationId xmlns:a16="http://schemas.microsoft.com/office/drawing/2014/main" id="{75F1ADB2-5144-366E-2DAE-BA2AD3D5C5DD}"/>
              </a:ext>
            </a:extLst>
          </p:cNvPr>
          <p:cNvSpPr txBox="1"/>
          <p:nvPr/>
        </p:nvSpPr>
        <p:spPr>
          <a:xfrm>
            <a:off x="2713893" y="3153509"/>
            <a:ext cx="764312" cy="369332"/>
          </a:xfrm>
          <a:prstGeom prst="rect">
            <a:avLst/>
          </a:prstGeom>
          <a:noFill/>
        </p:spPr>
        <p:txBody>
          <a:bodyPr wrap="none" rtlCol="0">
            <a:spAutoFit/>
          </a:bodyPr>
          <a:lstStyle/>
          <a:p>
            <a:r>
              <a:rPr lang="en-US" dirty="0"/>
              <a:t>Vapor</a:t>
            </a:r>
          </a:p>
        </p:txBody>
      </p:sp>
      <p:cxnSp>
        <p:nvCxnSpPr>
          <p:cNvPr id="12" name="Straight Connector 11">
            <a:extLst>
              <a:ext uri="{FF2B5EF4-FFF2-40B4-BE49-F238E27FC236}">
                <a16:creationId xmlns:a16="http://schemas.microsoft.com/office/drawing/2014/main" id="{0CF7B929-A15C-F1F6-CED9-90605F344372}"/>
              </a:ext>
            </a:extLst>
          </p:cNvPr>
          <p:cNvCxnSpPr/>
          <p:nvPr/>
        </p:nvCxnSpPr>
        <p:spPr>
          <a:xfrm>
            <a:off x="2373922" y="1002323"/>
            <a:ext cx="0" cy="188155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ED20E47-1C87-C2DA-A87C-ADBE8501F08B}"/>
              </a:ext>
            </a:extLst>
          </p:cNvPr>
          <p:cNvCxnSpPr>
            <a:cxnSpLocks/>
          </p:cNvCxnSpPr>
          <p:nvPr/>
        </p:nvCxnSpPr>
        <p:spPr>
          <a:xfrm>
            <a:off x="3300045" y="2883877"/>
            <a:ext cx="0" cy="720969"/>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AF511ED-D680-C64B-4C02-B901DC3947AA}"/>
              </a:ext>
            </a:extLst>
          </p:cNvPr>
          <p:cNvSpPr txBox="1"/>
          <p:nvPr/>
        </p:nvSpPr>
        <p:spPr>
          <a:xfrm>
            <a:off x="2198077" y="3569677"/>
            <a:ext cx="409343" cy="369332"/>
          </a:xfrm>
          <a:prstGeom prst="rect">
            <a:avLst/>
          </a:prstGeom>
          <a:noFill/>
        </p:spPr>
        <p:txBody>
          <a:bodyPr wrap="none" rtlCol="0">
            <a:spAutoFit/>
          </a:bodyPr>
          <a:lstStyle/>
          <a:p>
            <a:r>
              <a:rPr lang="en-US" dirty="0"/>
              <a:t>xa</a:t>
            </a:r>
          </a:p>
        </p:txBody>
      </p:sp>
      <p:sp>
        <p:nvSpPr>
          <p:cNvPr id="18" name="TextBox 17">
            <a:extLst>
              <a:ext uri="{FF2B5EF4-FFF2-40B4-BE49-F238E27FC236}">
                <a16:creationId xmlns:a16="http://schemas.microsoft.com/office/drawing/2014/main" id="{531D36E3-D57A-B8C9-A1F9-12A251A8C9FE}"/>
              </a:ext>
            </a:extLst>
          </p:cNvPr>
          <p:cNvSpPr txBox="1"/>
          <p:nvPr/>
        </p:nvSpPr>
        <p:spPr>
          <a:xfrm>
            <a:off x="3141785" y="3546230"/>
            <a:ext cx="417102" cy="369332"/>
          </a:xfrm>
          <a:prstGeom prst="rect">
            <a:avLst/>
          </a:prstGeom>
          <a:noFill/>
        </p:spPr>
        <p:txBody>
          <a:bodyPr wrap="none" rtlCol="0">
            <a:spAutoFit/>
          </a:bodyPr>
          <a:lstStyle/>
          <a:p>
            <a:r>
              <a:rPr lang="en-US" dirty="0"/>
              <a:t>xb</a:t>
            </a:r>
          </a:p>
        </p:txBody>
      </p:sp>
      <p:sp>
        <p:nvSpPr>
          <p:cNvPr id="19" name="TextBox 18">
            <a:extLst>
              <a:ext uri="{FF2B5EF4-FFF2-40B4-BE49-F238E27FC236}">
                <a16:creationId xmlns:a16="http://schemas.microsoft.com/office/drawing/2014/main" id="{084A71C4-49C5-3D97-D4FE-3B5B63BBCBCC}"/>
              </a:ext>
            </a:extLst>
          </p:cNvPr>
          <p:cNvSpPr txBox="1"/>
          <p:nvPr/>
        </p:nvSpPr>
        <p:spPr>
          <a:xfrm>
            <a:off x="1090246" y="4519246"/>
            <a:ext cx="6675674" cy="369332"/>
          </a:xfrm>
          <a:prstGeom prst="rect">
            <a:avLst/>
          </a:prstGeom>
          <a:noFill/>
        </p:spPr>
        <p:txBody>
          <a:bodyPr wrap="none" rtlCol="0">
            <a:spAutoFit/>
          </a:bodyPr>
          <a:lstStyle/>
          <a:p>
            <a:r>
              <a:rPr lang="en-US" dirty="0"/>
              <a:t>The composition of the vapor at Ta and xa at the bubble point is xb</a:t>
            </a:r>
          </a:p>
        </p:txBody>
      </p:sp>
      <p:pic>
        <p:nvPicPr>
          <p:cNvPr id="21" name="Picture 20">
            <a:extLst>
              <a:ext uri="{FF2B5EF4-FFF2-40B4-BE49-F238E27FC236}">
                <a16:creationId xmlns:a16="http://schemas.microsoft.com/office/drawing/2014/main" id="{8C730756-DB25-B957-D75F-7983787ECA2E}"/>
              </a:ext>
            </a:extLst>
          </p:cNvPr>
          <p:cNvPicPr>
            <a:picLocks noChangeAspect="1"/>
          </p:cNvPicPr>
          <p:nvPr/>
        </p:nvPicPr>
        <p:blipFill>
          <a:blip r:embed="rId4"/>
          <a:stretch>
            <a:fillRect/>
          </a:stretch>
        </p:blipFill>
        <p:spPr>
          <a:xfrm>
            <a:off x="0" y="5427565"/>
            <a:ext cx="8686800" cy="5170316"/>
          </a:xfrm>
          <a:prstGeom prst="rect">
            <a:avLst/>
          </a:prstGeom>
        </p:spPr>
      </p:pic>
      <p:sp>
        <p:nvSpPr>
          <p:cNvPr id="22" name="TextBox 21">
            <a:extLst>
              <a:ext uri="{FF2B5EF4-FFF2-40B4-BE49-F238E27FC236}">
                <a16:creationId xmlns:a16="http://schemas.microsoft.com/office/drawing/2014/main" id="{DA637EEA-2715-6679-5DCC-9793D963D508}"/>
              </a:ext>
            </a:extLst>
          </p:cNvPr>
          <p:cNvSpPr txBox="1"/>
          <p:nvPr/>
        </p:nvSpPr>
        <p:spPr>
          <a:xfrm>
            <a:off x="0" y="5134710"/>
            <a:ext cx="8693918" cy="369332"/>
          </a:xfrm>
          <a:prstGeom prst="rect">
            <a:avLst/>
          </a:prstGeom>
          <a:noFill/>
        </p:spPr>
        <p:txBody>
          <a:bodyPr wrap="none" rtlCol="0">
            <a:spAutoFit/>
          </a:bodyPr>
          <a:lstStyle/>
          <a:p>
            <a:r>
              <a:rPr lang="en-US" dirty="0"/>
              <a:t>Below is a detailed look at finding concentrations of a mixture with changing pressures</a:t>
            </a:r>
          </a:p>
        </p:txBody>
      </p:sp>
    </p:spTree>
    <p:extLst>
      <p:ext uri="{BB962C8B-B14F-4D97-AF65-F5344CB8AC3E}">
        <p14:creationId xmlns:p14="http://schemas.microsoft.com/office/powerpoint/2010/main" val="3158005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6B341-384E-D5D4-1DE3-E1A1E4D29587}"/>
              </a:ext>
            </a:extLst>
          </p:cNvPr>
          <p:cNvSpPr txBox="1"/>
          <p:nvPr/>
        </p:nvSpPr>
        <p:spPr>
          <a:xfrm>
            <a:off x="984739" y="0"/>
            <a:ext cx="6407652" cy="369332"/>
          </a:xfrm>
          <a:prstGeom prst="rect">
            <a:avLst/>
          </a:prstGeom>
          <a:noFill/>
        </p:spPr>
        <p:txBody>
          <a:bodyPr wrap="none" rtlCol="0">
            <a:spAutoFit/>
          </a:bodyPr>
          <a:lstStyle/>
          <a:p>
            <a:r>
              <a:rPr lang="en-US" dirty="0"/>
              <a:t>Another way to look at these scenarios is through a P-T diagram</a:t>
            </a:r>
          </a:p>
        </p:txBody>
      </p:sp>
      <p:pic>
        <p:nvPicPr>
          <p:cNvPr id="4" name="Picture 3">
            <a:extLst>
              <a:ext uri="{FF2B5EF4-FFF2-40B4-BE49-F238E27FC236}">
                <a16:creationId xmlns:a16="http://schemas.microsoft.com/office/drawing/2014/main" id="{B4E2FCC2-072C-8C29-C73C-346C800F16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90989" y="390989"/>
            <a:ext cx="5014405" cy="5535026"/>
          </a:xfrm>
          <a:prstGeom prst="rect">
            <a:avLst/>
          </a:prstGeom>
        </p:spPr>
      </p:pic>
      <p:sp>
        <p:nvSpPr>
          <p:cNvPr id="5" name="TextBox 4">
            <a:extLst>
              <a:ext uri="{FF2B5EF4-FFF2-40B4-BE49-F238E27FC236}">
                <a16:creationId xmlns:a16="http://schemas.microsoft.com/office/drawing/2014/main" id="{F516FF61-F5FB-39C0-0B59-3A9F870F6EBF}"/>
              </a:ext>
            </a:extLst>
          </p:cNvPr>
          <p:cNvSpPr txBox="1"/>
          <p:nvPr/>
        </p:nvSpPr>
        <p:spPr>
          <a:xfrm>
            <a:off x="5081954" y="492369"/>
            <a:ext cx="360484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diagram shows multiple liquid-vapor surface lines at different mol fractions</a:t>
            </a:r>
          </a:p>
          <a:p>
            <a:pPr marL="285750" indent="-285750">
              <a:buFont typeface="Arial" panose="020B0604020202020204" pitchFamily="34" charset="0"/>
              <a:buChar char="•"/>
            </a:pPr>
            <a:r>
              <a:rPr lang="en-US" dirty="0"/>
              <a:t>The Dark line is the bubble line and the dashed is the dew line</a:t>
            </a:r>
          </a:p>
          <a:p>
            <a:pPr marL="285750" indent="-285750">
              <a:buFont typeface="Arial" panose="020B0604020202020204" pitchFamily="34" charset="0"/>
              <a:buChar char="•"/>
            </a:pPr>
            <a:r>
              <a:rPr lang="en-US" dirty="0"/>
              <a:t>The point at which your bubble lines and vapor lines intersect are your tie lines (the line on the previous page used to find the vapor composition at the bubble point)</a:t>
            </a:r>
          </a:p>
          <a:p>
            <a:pPr marL="285750" indent="-285750">
              <a:buFont typeface="Arial" panose="020B0604020202020204" pitchFamily="34" charset="0"/>
              <a:buChar char="•"/>
            </a:pPr>
            <a:r>
              <a:rPr lang="en-US" dirty="0"/>
              <a:t>The critical locus is when the lines transition to bubble point lines or visa versa</a:t>
            </a:r>
          </a:p>
          <a:p>
            <a:pPr marL="285750" indent="-285750">
              <a:buFont typeface="Arial" panose="020B0604020202020204" pitchFamily="34" charset="0"/>
              <a:buChar char="•"/>
            </a:pPr>
            <a:r>
              <a:rPr lang="en-US" dirty="0"/>
              <a:t>In these graphs, species 1 is the more volatile one of the two</a:t>
            </a:r>
          </a:p>
        </p:txBody>
      </p:sp>
      <p:sp>
        <p:nvSpPr>
          <p:cNvPr id="6" name="TextBox 5">
            <a:extLst>
              <a:ext uri="{FF2B5EF4-FFF2-40B4-BE49-F238E27FC236}">
                <a16:creationId xmlns:a16="http://schemas.microsoft.com/office/drawing/2014/main" id="{1049ACF9-2512-C2FB-1C33-1F6AFF39678A}"/>
              </a:ext>
            </a:extLst>
          </p:cNvPr>
          <p:cNvSpPr txBox="1"/>
          <p:nvPr/>
        </p:nvSpPr>
        <p:spPr>
          <a:xfrm>
            <a:off x="1969477" y="6013938"/>
            <a:ext cx="4531625" cy="369332"/>
          </a:xfrm>
          <a:prstGeom prst="rect">
            <a:avLst/>
          </a:prstGeom>
          <a:noFill/>
        </p:spPr>
        <p:txBody>
          <a:bodyPr wrap="none" rtlCol="0">
            <a:spAutoFit/>
          </a:bodyPr>
          <a:lstStyle/>
          <a:p>
            <a:r>
              <a:rPr lang="en-US" dirty="0"/>
              <a:t>Not all P-T Diagrams are this pretty though…</a:t>
            </a:r>
          </a:p>
        </p:txBody>
      </p:sp>
      <p:pic>
        <p:nvPicPr>
          <p:cNvPr id="8" name="Picture 7">
            <a:extLst>
              <a:ext uri="{FF2B5EF4-FFF2-40B4-BE49-F238E27FC236}">
                <a16:creationId xmlns:a16="http://schemas.microsoft.com/office/drawing/2014/main" id="{618A8E10-95D9-AF57-836A-F4565ECD18F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859213" y="6453162"/>
            <a:ext cx="4717433" cy="5556088"/>
          </a:xfrm>
          <a:prstGeom prst="rect">
            <a:avLst/>
          </a:prstGeom>
        </p:spPr>
      </p:pic>
    </p:spTree>
    <p:extLst>
      <p:ext uri="{BB962C8B-B14F-4D97-AF65-F5344CB8AC3E}">
        <p14:creationId xmlns:p14="http://schemas.microsoft.com/office/powerpoint/2010/main" val="3742131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84381-469F-0CA9-C4CA-25050997A804}"/>
              </a:ext>
            </a:extLst>
          </p:cNvPr>
          <p:cNvSpPr txBox="1"/>
          <p:nvPr/>
        </p:nvSpPr>
        <p:spPr>
          <a:xfrm>
            <a:off x="2321169" y="0"/>
            <a:ext cx="3321487" cy="369332"/>
          </a:xfrm>
          <a:prstGeom prst="rect">
            <a:avLst/>
          </a:prstGeom>
          <a:noFill/>
        </p:spPr>
        <p:txBody>
          <a:bodyPr wrap="none" rtlCol="0">
            <a:spAutoFit/>
          </a:bodyPr>
          <a:lstStyle/>
          <a:p>
            <a:r>
              <a:rPr lang="en-US" dirty="0"/>
              <a:t>Some V-L Equilibrium examples</a:t>
            </a:r>
          </a:p>
        </p:txBody>
      </p:sp>
      <p:pic>
        <p:nvPicPr>
          <p:cNvPr id="4" name="Picture 3">
            <a:extLst>
              <a:ext uri="{FF2B5EF4-FFF2-40B4-BE49-F238E27FC236}">
                <a16:creationId xmlns:a16="http://schemas.microsoft.com/office/drawing/2014/main" id="{36DBB88D-EB5E-96B4-58DD-C0E7A8B8AD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8508" y="3815862"/>
            <a:ext cx="6425344" cy="8376138"/>
          </a:xfrm>
          <a:prstGeom prst="rect">
            <a:avLst/>
          </a:prstGeom>
        </p:spPr>
      </p:pic>
      <p:sp>
        <p:nvSpPr>
          <p:cNvPr id="5" name="TextBox 4">
            <a:extLst>
              <a:ext uri="{FF2B5EF4-FFF2-40B4-BE49-F238E27FC236}">
                <a16:creationId xmlns:a16="http://schemas.microsoft.com/office/drawing/2014/main" id="{E4E4B984-76A2-A3C0-7C87-9342DA4752C2}"/>
              </a:ext>
            </a:extLst>
          </p:cNvPr>
          <p:cNvSpPr txBox="1"/>
          <p:nvPr/>
        </p:nvSpPr>
        <p:spPr>
          <a:xfrm>
            <a:off x="0" y="4923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Figures below show some examples of P-x1/y1 figures.</a:t>
            </a:r>
          </a:p>
          <a:p>
            <a:pPr marL="285750" indent="-285750">
              <a:buFont typeface="Arial" panose="020B0604020202020204" pitchFamily="34" charset="0"/>
              <a:buChar char="•"/>
            </a:pPr>
            <a:r>
              <a:rPr lang="en-US" dirty="0"/>
              <a:t>The dotted line shows the “ideal situation”, or Raoult’s Law. This is the bubble point line of an ideal mixture</a:t>
            </a:r>
          </a:p>
          <a:p>
            <a:pPr marL="285750" indent="-285750">
              <a:buFont typeface="Arial" panose="020B0604020202020204" pitchFamily="34" charset="0"/>
              <a:buChar char="•"/>
            </a:pPr>
            <a:r>
              <a:rPr lang="en-US" dirty="0"/>
              <a:t>If deviations from Raoult’s Law become large enough, such as (b) and (d), you can get Azeotropes, where the bubble point and dew point lines intersect</a:t>
            </a:r>
          </a:p>
          <a:p>
            <a:pPr marL="285750" indent="-285750">
              <a:buFont typeface="Arial" panose="020B0604020202020204" pitchFamily="34" charset="0"/>
              <a:buChar char="•"/>
            </a:pPr>
            <a:r>
              <a:rPr lang="en-US" dirty="0"/>
              <a:t>Azeotropes are bad because they cannot be separated through distillation, because your vapor will have the same concentration of your liquid.</a:t>
            </a:r>
          </a:p>
          <a:p>
            <a:pPr marL="285750" indent="-285750">
              <a:buFont typeface="Arial" panose="020B0604020202020204" pitchFamily="34" charset="0"/>
              <a:buChar char="•"/>
            </a:pPr>
            <a:r>
              <a:rPr lang="en-US" dirty="0"/>
              <a:t>Negative deviations of the bubble point line reflect intermolecular attraction (a and b), and positive deviations reflect intermolecular repulsions (d).</a:t>
            </a:r>
          </a:p>
          <a:p>
            <a:pPr marL="285750" indent="-285750">
              <a:buFont typeface="Arial" panose="020B0604020202020204" pitchFamily="34" charset="0"/>
              <a:buChar char="•"/>
            </a:pPr>
            <a:r>
              <a:rPr lang="en-US" dirty="0"/>
              <a:t>C is a near-ideal mixture</a:t>
            </a:r>
          </a:p>
          <a:p>
            <a:pPr marL="285750" indent="-285750">
              <a:buFont typeface="Arial" panose="020B0604020202020204" pitchFamily="34" charset="0"/>
              <a:buChar char="•"/>
            </a:pPr>
            <a:r>
              <a:rPr lang="en-US" dirty="0"/>
              <a:t>Notice that these deviations are reflective of the bubble point line, not the dew point line</a:t>
            </a:r>
          </a:p>
        </p:txBody>
      </p:sp>
    </p:spTree>
    <p:extLst>
      <p:ext uri="{BB962C8B-B14F-4D97-AF65-F5344CB8AC3E}">
        <p14:creationId xmlns:p14="http://schemas.microsoft.com/office/powerpoint/2010/main" val="2083409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10261-E5BE-1959-41E0-46D0F212D0DC}"/>
              </a:ext>
            </a:extLst>
          </p:cNvPr>
          <p:cNvSpPr txBox="1"/>
          <p:nvPr/>
        </p:nvSpPr>
        <p:spPr>
          <a:xfrm>
            <a:off x="-1" y="211014"/>
            <a:ext cx="8686801" cy="646331"/>
          </a:xfrm>
          <a:prstGeom prst="rect">
            <a:avLst/>
          </a:prstGeom>
          <a:noFill/>
        </p:spPr>
        <p:txBody>
          <a:bodyPr wrap="square" rtlCol="0">
            <a:spAutoFit/>
          </a:bodyPr>
          <a:lstStyle/>
          <a:p>
            <a:pPr algn="ctr"/>
            <a:r>
              <a:rPr lang="en-US" dirty="0"/>
              <a:t>Because distillation processes are usually taken place in constant pressure conditions, T-x1/y1 figures are more important</a:t>
            </a:r>
          </a:p>
        </p:txBody>
      </p:sp>
      <p:pic>
        <p:nvPicPr>
          <p:cNvPr id="4" name="Picture 3">
            <a:extLst>
              <a:ext uri="{FF2B5EF4-FFF2-40B4-BE49-F238E27FC236}">
                <a16:creationId xmlns:a16="http://schemas.microsoft.com/office/drawing/2014/main" id="{16C1A9BA-5486-4344-4EE2-5BD6ABE450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56905" y="2938929"/>
            <a:ext cx="7115495" cy="9253071"/>
          </a:xfrm>
          <a:prstGeom prst="rect">
            <a:avLst/>
          </a:prstGeom>
        </p:spPr>
      </p:pic>
      <p:sp>
        <p:nvSpPr>
          <p:cNvPr id="5" name="TextBox 4">
            <a:extLst>
              <a:ext uri="{FF2B5EF4-FFF2-40B4-BE49-F238E27FC236}">
                <a16:creationId xmlns:a16="http://schemas.microsoft.com/office/drawing/2014/main" id="{8F8EA2F6-775C-62D6-9EAA-969BDFDDA464}"/>
              </a:ext>
            </a:extLst>
          </p:cNvPr>
          <p:cNvSpPr txBox="1"/>
          <p:nvPr/>
        </p:nvSpPr>
        <p:spPr>
          <a:xfrm>
            <a:off x="0" y="107266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how the negative deviators from  the previous page now curve upwards and vise versa</a:t>
            </a:r>
          </a:p>
          <a:p>
            <a:pPr marL="285750" indent="-285750">
              <a:buFont typeface="Arial" panose="020B0604020202020204" pitchFamily="34" charset="0"/>
              <a:buChar char="•"/>
            </a:pPr>
            <a:r>
              <a:rPr lang="en-US" dirty="0"/>
              <a:t>The near-ideal case (c) is close to symmetric about a line connecting the two boiling points</a:t>
            </a:r>
          </a:p>
          <a:p>
            <a:pPr marL="285750" indent="-285750">
              <a:buFont typeface="Arial" panose="020B0604020202020204" pitchFamily="34" charset="0"/>
              <a:buChar char="•"/>
            </a:pPr>
            <a:r>
              <a:rPr lang="en-US" dirty="0"/>
              <a:t>Notice that the bubble point lines, and dew point lines are flipped because the vapor is on top now and the liquid is on bottom</a:t>
            </a:r>
          </a:p>
        </p:txBody>
      </p:sp>
    </p:spTree>
    <p:extLst>
      <p:ext uri="{BB962C8B-B14F-4D97-AF65-F5344CB8AC3E}">
        <p14:creationId xmlns:p14="http://schemas.microsoft.com/office/powerpoint/2010/main" val="2723670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F7A13-867F-B175-C4D3-8A34CF6CE6C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86600" y="2205795"/>
            <a:ext cx="6547862" cy="6410668"/>
          </a:xfrm>
          <a:prstGeom prst="rect">
            <a:avLst/>
          </a:prstGeom>
        </p:spPr>
      </p:pic>
      <p:sp>
        <p:nvSpPr>
          <p:cNvPr id="4" name="TextBox 3">
            <a:extLst>
              <a:ext uri="{FF2B5EF4-FFF2-40B4-BE49-F238E27FC236}">
                <a16:creationId xmlns:a16="http://schemas.microsoft.com/office/drawing/2014/main" id="{4190506F-BA23-EC4C-1AFD-A7FC5E257779}"/>
              </a:ext>
            </a:extLst>
          </p:cNvPr>
          <p:cNvSpPr txBox="1"/>
          <p:nvPr/>
        </p:nvSpPr>
        <p:spPr>
          <a:xfrm>
            <a:off x="1318846" y="123092"/>
            <a:ext cx="5776838" cy="369332"/>
          </a:xfrm>
          <a:prstGeom prst="rect">
            <a:avLst/>
          </a:prstGeom>
          <a:noFill/>
        </p:spPr>
        <p:txBody>
          <a:bodyPr wrap="none" rtlCol="0">
            <a:spAutoFit/>
          </a:bodyPr>
          <a:lstStyle/>
          <a:p>
            <a:r>
              <a:rPr lang="en-US" dirty="0"/>
              <a:t>Below is an x1-y1 graph comparing the different mixtures</a:t>
            </a:r>
          </a:p>
        </p:txBody>
      </p:sp>
      <p:sp>
        <p:nvSpPr>
          <p:cNvPr id="5" name="TextBox 4">
            <a:extLst>
              <a:ext uri="{FF2B5EF4-FFF2-40B4-BE49-F238E27FC236}">
                <a16:creationId xmlns:a16="http://schemas.microsoft.com/office/drawing/2014/main" id="{E8B6D391-9B85-A445-F1DA-530CA0773E39}"/>
              </a:ext>
            </a:extLst>
          </p:cNvPr>
          <p:cNvSpPr txBox="1"/>
          <p:nvPr/>
        </p:nvSpPr>
        <p:spPr>
          <a:xfrm>
            <a:off x="1" y="52754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graph is made by comparing liquid compositions to the vapor compositions at the bubble point.</a:t>
            </a:r>
          </a:p>
          <a:p>
            <a:pPr marL="285750" indent="-285750">
              <a:buFont typeface="Arial" panose="020B0604020202020204" pitchFamily="34" charset="0"/>
              <a:buChar char="•"/>
            </a:pPr>
            <a:r>
              <a:rPr lang="en-US" dirty="0"/>
              <a:t>Where the 45-degree dotted line intersects with the curves for the different species is the location of different azeotropes.</a:t>
            </a:r>
          </a:p>
          <a:p>
            <a:pPr marL="285750" indent="-285750">
              <a:buFont typeface="Arial" panose="020B0604020202020204" pitchFamily="34" charset="0"/>
              <a:buChar char="•"/>
            </a:pPr>
            <a:r>
              <a:rPr lang="en-US" dirty="0"/>
              <a:t>The larger the deviations from the 45-degree line, the easier to separate through distillation</a:t>
            </a:r>
          </a:p>
        </p:txBody>
      </p:sp>
      <p:pic>
        <p:nvPicPr>
          <p:cNvPr id="7" name="Picture 6">
            <a:extLst>
              <a:ext uri="{FF2B5EF4-FFF2-40B4-BE49-F238E27FC236}">
                <a16:creationId xmlns:a16="http://schemas.microsoft.com/office/drawing/2014/main" id="{B599CCC1-6701-15F6-00F5-F69A523E7C58}"/>
              </a:ext>
            </a:extLst>
          </p:cNvPr>
          <p:cNvPicPr>
            <a:picLocks noChangeAspect="1"/>
          </p:cNvPicPr>
          <p:nvPr/>
        </p:nvPicPr>
        <p:blipFill>
          <a:blip r:embed="rId4"/>
          <a:stretch>
            <a:fillRect/>
          </a:stretch>
        </p:blipFill>
        <p:spPr>
          <a:xfrm>
            <a:off x="131717" y="8833625"/>
            <a:ext cx="5038159" cy="1599913"/>
          </a:xfrm>
          <a:prstGeom prst="rect">
            <a:avLst/>
          </a:prstGeom>
        </p:spPr>
      </p:pic>
      <p:sp>
        <p:nvSpPr>
          <p:cNvPr id="8" name="TextBox 7">
            <a:extLst>
              <a:ext uri="{FF2B5EF4-FFF2-40B4-BE49-F238E27FC236}">
                <a16:creationId xmlns:a16="http://schemas.microsoft.com/office/drawing/2014/main" id="{ED7F3AB4-9EA4-DDEF-9237-76F5044DF0E5}"/>
              </a:ext>
            </a:extLst>
          </p:cNvPr>
          <p:cNvSpPr txBox="1"/>
          <p:nvPr/>
        </p:nvSpPr>
        <p:spPr>
          <a:xfrm>
            <a:off x="1318846" y="8528539"/>
            <a:ext cx="3252237" cy="369332"/>
          </a:xfrm>
          <a:prstGeom prst="rect">
            <a:avLst/>
          </a:prstGeom>
          <a:noFill/>
        </p:spPr>
        <p:txBody>
          <a:bodyPr wrap="none" rtlCol="0">
            <a:spAutoFit/>
          </a:bodyPr>
          <a:lstStyle/>
          <a:p>
            <a:r>
              <a:rPr lang="en-US" dirty="0"/>
              <a:t>Mixtures in the previous graphs</a:t>
            </a:r>
          </a:p>
        </p:txBody>
      </p:sp>
      <p:pic>
        <p:nvPicPr>
          <p:cNvPr id="1026" name="Picture 2" descr="Tetrahydrofuran - American Chemical Society">
            <a:extLst>
              <a:ext uri="{FF2B5EF4-FFF2-40B4-BE49-F238E27FC236}">
                <a16:creationId xmlns:a16="http://schemas.microsoft.com/office/drawing/2014/main" id="{6FC53DE4-205F-3F16-9855-B1DC8C7B5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578" y="8968154"/>
            <a:ext cx="778265" cy="82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E480E21-828A-4FDB-BF40-02DA8EE668AC}"/>
              </a:ext>
            </a:extLst>
          </p:cNvPr>
          <p:cNvSpPr/>
          <p:nvPr/>
        </p:nvSpPr>
        <p:spPr>
          <a:xfrm>
            <a:off x="5838092" y="8845060"/>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141C83-09D3-E9AE-61DE-D48D36188982}"/>
              </a:ext>
            </a:extLst>
          </p:cNvPr>
          <p:cNvSpPr/>
          <p:nvPr/>
        </p:nvSpPr>
        <p:spPr>
          <a:xfrm>
            <a:off x="5820507" y="10562492"/>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5B3A64C-C6BA-77FF-2E18-1A598B0C5963}"/>
              </a:ext>
            </a:extLst>
          </p:cNvPr>
          <p:cNvSpPr/>
          <p:nvPr/>
        </p:nvSpPr>
        <p:spPr>
          <a:xfrm>
            <a:off x="0"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DA0CC2-D776-7590-1A04-24BED86BB55B}"/>
              </a:ext>
            </a:extLst>
          </p:cNvPr>
          <p:cNvSpPr/>
          <p:nvPr/>
        </p:nvSpPr>
        <p:spPr>
          <a:xfrm>
            <a:off x="2907322"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06A78C-52C3-0807-EEEE-A8ED1017B2F9}"/>
              </a:ext>
            </a:extLst>
          </p:cNvPr>
          <p:cNvSpPr txBox="1"/>
          <p:nvPr/>
        </p:nvSpPr>
        <p:spPr>
          <a:xfrm>
            <a:off x="7051431" y="10163908"/>
            <a:ext cx="442172"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855980C3-6025-3025-B3B8-3F9A5A6F49DF}"/>
              </a:ext>
            </a:extLst>
          </p:cNvPr>
          <p:cNvSpPr txBox="1"/>
          <p:nvPr/>
        </p:nvSpPr>
        <p:spPr>
          <a:xfrm>
            <a:off x="1189892" y="11822668"/>
            <a:ext cx="449162" cy="369332"/>
          </a:xfrm>
          <a:prstGeom prst="rect">
            <a:avLst/>
          </a:prstGeom>
          <a:noFill/>
        </p:spPr>
        <p:txBody>
          <a:bodyPr wrap="none" rtlCol="0">
            <a:spAutoFit/>
          </a:bodyPr>
          <a:lstStyle/>
          <a:p>
            <a:r>
              <a:rPr lang="en-US" dirty="0"/>
              <a:t>(b)</a:t>
            </a:r>
          </a:p>
        </p:txBody>
      </p:sp>
      <p:sp>
        <p:nvSpPr>
          <p:cNvPr id="15" name="TextBox 14">
            <a:extLst>
              <a:ext uri="{FF2B5EF4-FFF2-40B4-BE49-F238E27FC236}">
                <a16:creationId xmlns:a16="http://schemas.microsoft.com/office/drawing/2014/main" id="{F0C81E8C-767A-A610-AC04-271DFFFD7F15}"/>
              </a:ext>
            </a:extLst>
          </p:cNvPr>
          <p:cNvSpPr txBox="1"/>
          <p:nvPr/>
        </p:nvSpPr>
        <p:spPr>
          <a:xfrm>
            <a:off x="4173416" y="11822668"/>
            <a:ext cx="441146"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0D2BEE88-D9A0-D934-7271-C1913C3CF399}"/>
              </a:ext>
            </a:extLst>
          </p:cNvPr>
          <p:cNvSpPr txBox="1"/>
          <p:nvPr/>
        </p:nvSpPr>
        <p:spPr>
          <a:xfrm>
            <a:off x="7033846" y="11822668"/>
            <a:ext cx="449162" cy="369332"/>
          </a:xfrm>
          <a:prstGeom prst="rect">
            <a:avLst/>
          </a:prstGeom>
          <a:noFill/>
        </p:spPr>
        <p:txBody>
          <a:bodyPr wrap="none" rtlCol="0">
            <a:spAutoFit/>
          </a:bodyPr>
          <a:lstStyle/>
          <a:p>
            <a:r>
              <a:rPr lang="en-US" dirty="0"/>
              <a:t>(d)</a:t>
            </a:r>
          </a:p>
        </p:txBody>
      </p:sp>
      <p:sp>
        <p:nvSpPr>
          <p:cNvPr id="17" name="TextBox 16">
            <a:extLst>
              <a:ext uri="{FF2B5EF4-FFF2-40B4-BE49-F238E27FC236}">
                <a16:creationId xmlns:a16="http://schemas.microsoft.com/office/drawing/2014/main" id="{8090F484-3DE5-4D8C-9A1B-1D7A4B6D7308}"/>
              </a:ext>
            </a:extLst>
          </p:cNvPr>
          <p:cNvSpPr txBox="1"/>
          <p:nvPr/>
        </p:nvSpPr>
        <p:spPr>
          <a:xfrm>
            <a:off x="3288325" y="9917722"/>
            <a:ext cx="2655276" cy="646331"/>
          </a:xfrm>
          <a:prstGeom prst="rect">
            <a:avLst/>
          </a:prstGeom>
          <a:noFill/>
        </p:spPr>
        <p:txBody>
          <a:bodyPr wrap="square" rtlCol="0">
            <a:spAutoFit/>
          </a:bodyPr>
          <a:lstStyle/>
          <a:p>
            <a:pPr algn="ctr"/>
            <a:r>
              <a:rPr lang="en-US" u="sng" dirty="0"/>
              <a:t>For the structures, 1 is on the left, 2 on the right</a:t>
            </a:r>
          </a:p>
        </p:txBody>
      </p:sp>
      <p:pic>
        <p:nvPicPr>
          <p:cNvPr id="1028" name="Picture 4" descr="Carbon tetrachloride - American Chemical Society">
            <a:extLst>
              <a:ext uri="{FF2B5EF4-FFF2-40B4-BE49-F238E27FC236}">
                <a16:creationId xmlns:a16="http://schemas.microsoft.com/office/drawing/2014/main" id="{171B9D56-0E39-AF72-2BFE-6BC88B6D27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885" y="9038491"/>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etrahydrofuran - American Chemical Society">
            <a:extLst>
              <a:ext uri="{FF2B5EF4-FFF2-40B4-BE49-F238E27FC236}">
                <a16:creationId xmlns:a16="http://schemas.microsoft.com/office/drawing/2014/main" id="{27BE345A-B9E8-5D3B-069F-718C7DC3F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316" y="10755923"/>
            <a:ext cx="778265" cy="827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Chloroform Molecule -- As a Solvent">
            <a:extLst>
              <a:ext uri="{FF2B5EF4-FFF2-40B4-BE49-F238E27FC236}">
                <a16:creationId xmlns:a16="http://schemas.microsoft.com/office/drawing/2014/main" id="{0AA2A0BC-B112-B0C9-5983-DEE7A2C8F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16" y="10779368"/>
            <a:ext cx="891253" cy="8345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arbon tetrachloride - American Chemical Society">
            <a:extLst>
              <a:ext uri="{FF2B5EF4-FFF2-40B4-BE49-F238E27FC236}">
                <a16:creationId xmlns:a16="http://schemas.microsoft.com/office/drawing/2014/main" id="{6BFEE2ED-06B6-E0E2-D422-C04344B70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655" y="10755922"/>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uran">
            <a:extLst>
              <a:ext uri="{FF2B5EF4-FFF2-40B4-BE49-F238E27FC236}">
                <a16:creationId xmlns:a16="http://schemas.microsoft.com/office/drawing/2014/main" id="{EABE24C5-6662-6DB6-FD78-51AF6B2ED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0809" y="10832123"/>
            <a:ext cx="792681" cy="8792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319DF81-57F7-DB2C-68C9-997F754C30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0154" y="11002987"/>
            <a:ext cx="1078523" cy="4145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luene, 99.5%, ACS reagent, Thermo Scientific Chemicals">
            <a:extLst>
              <a:ext uri="{FF2B5EF4-FFF2-40B4-BE49-F238E27FC236}">
                <a16:creationId xmlns:a16="http://schemas.microsoft.com/office/drawing/2014/main" id="{CE3B9E49-8EC8-A0C5-F69A-E1F52ECC3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7222" y="10597661"/>
            <a:ext cx="1090979" cy="109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27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4A491-22E0-ED15-6180-F962EFAD7F3A}"/>
              </a:ext>
            </a:extLst>
          </p:cNvPr>
          <p:cNvPicPr>
            <a:picLocks noChangeAspect="1"/>
          </p:cNvPicPr>
          <p:nvPr/>
        </p:nvPicPr>
        <p:blipFill>
          <a:blip r:embed="rId2"/>
          <a:stretch>
            <a:fillRect/>
          </a:stretch>
        </p:blipFill>
        <p:spPr>
          <a:xfrm>
            <a:off x="1390238" y="6038118"/>
            <a:ext cx="5906324" cy="5182323"/>
          </a:xfrm>
          <a:prstGeom prst="rect">
            <a:avLst/>
          </a:prstGeom>
        </p:spPr>
      </p:pic>
      <p:sp>
        <p:nvSpPr>
          <p:cNvPr id="6" name="TextBox 5">
            <a:extLst>
              <a:ext uri="{FF2B5EF4-FFF2-40B4-BE49-F238E27FC236}">
                <a16:creationId xmlns:a16="http://schemas.microsoft.com/office/drawing/2014/main" id="{591F0503-2539-F0E9-862B-F10C0D62882F}"/>
              </a:ext>
            </a:extLst>
          </p:cNvPr>
          <p:cNvSpPr txBox="1"/>
          <p:nvPr/>
        </p:nvSpPr>
        <p:spPr>
          <a:xfrm>
            <a:off x="2845233" y="0"/>
            <a:ext cx="2996333" cy="523220"/>
          </a:xfrm>
          <a:prstGeom prst="rect">
            <a:avLst/>
          </a:prstGeom>
          <a:noFill/>
        </p:spPr>
        <p:txBody>
          <a:bodyPr wrap="none" rtlCol="0">
            <a:spAutoFit/>
          </a:bodyPr>
          <a:lstStyle/>
          <a:p>
            <a:r>
              <a:rPr lang="en-US" sz="2800" dirty="0"/>
              <a:t>Phase Equilibrium</a:t>
            </a:r>
          </a:p>
        </p:txBody>
      </p:sp>
      <p:pic>
        <p:nvPicPr>
          <p:cNvPr id="8" name="Picture 7">
            <a:extLst>
              <a:ext uri="{FF2B5EF4-FFF2-40B4-BE49-F238E27FC236}">
                <a16:creationId xmlns:a16="http://schemas.microsoft.com/office/drawing/2014/main" id="{DC61DAA9-8297-2733-1D55-B049101814A0}"/>
              </a:ext>
            </a:extLst>
          </p:cNvPr>
          <p:cNvPicPr>
            <a:picLocks noChangeAspect="1"/>
          </p:cNvPicPr>
          <p:nvPr/>
        </p:nvPicPr>
        <p:blipFill>
          <a:blip r:embed="rId3"/>
          <a:stretch>
            <a:fillRect/>
          </a:stretch>
        </p:blipFill>
        <p:spPr>
          <a:xfrm>
            <a:off x="5072169" y="815124"/>
            <a:ext cx="2224393" cy="908746"/>
          </a:xfrm>
          <a:prstGeom prst="rect">
            <a:avLst/>
          </a:prstGeom>
        </p:spPr>
      </p:pic>
      <p:pic>
        <p:nvPicPr>
          <p:cNvPr id="12" name="Picture 11">
            <a:extLst>
              <a:ext uri="{FF2B5EF4-FFF2-40B4-BE49-F238E27FC236}">
                <a16:creationId xmlns:a16="http://schemas.microsoft.com/office/drawing/2014/main" id="{E33C65B8-C6B3-57E2-79C8-4FFF862EEDE4}"/>
              </a:ext>
            </a:extLst>
          </p:cNvPr>
          <p:cNvPicPr>
            <a:picLocks noChangeAspect="1"/>
          </p:cNvPicPr>
          <p:nvPr/>
        </p:nvPicPr>
        <p:blipFill>
          <a:blip r:embed="rId4"/>
          <a:stretch>
            <a:fillRect/>
          </a:stretch>
        </p:blipFill>
        <p:spPr>
          <a:xfrm>
            <a:off x="956795" y="815124"/>
            <a:ext cx="4115374" cy="933580"/>
          </a:xfrm>
          <a:prstGeom prst="rect">
            <a:avLst/>
          </a:prstGeom>
        </p:spPr>
      </p:pic>
      <p:pic>
        <p:nvPicPr>
          <p:cNvPr id="14" name="Picture 13">
            <a:extLst>
              <a:ext uri="{FF2B5EF4-FFF2-40B4-BE49-F238E27FC236}">
                <a16:creationId xmlns:a16="http://schemas.microsoft.com/office/drawing/2014/main" id="{17B2354C-5931-B15E-8F47-2C33F0CFAFB6}"/>
              </a:ext>
            </a:extLst>
          </p:cNvPr>
          <p:cNvPicPr>
            <a:picLocks noChangeAspect="1"/>
          </p:cNvPicPr>
          <p:nvPr/>
        </p:nvPicPr>
        <p:blipFill>
          <a:blip r:embed="rId5"/>
          <a:stretch>
            <a:fillRect/>
          </a:stretch>
        </p:blipFill>
        <p:spPr>
          <a:xfrm>
            <a:off x="476685" y="2597781"/>
            <a:ext cx="4210638" cy="1343212"/>
          </a:xfrm>
          <a:prstGeom prst="rect">
            <a:avLst/>
          </a:prstGeom>
        </p:spPr>
      </p:pic>
      <p:pic>
        <p:nvPicPr>
          <p:cNvPr id="16" name="Picture 15">
            <a:extLst>
              <a:ext uri="{FF2B5EF4-FFF2-40B4-BE49-F238E27FC236}">
                <a16:creationId xmlns:a16="http://schemas.microsoft.com/office/drawing/2014/main" id="{898B34E0-EE1B-7D31-60CF-23D2617EDD54}"/>
              </a:ext>
            </a:extLst>
          </p:cNvPr>
          <p:cNvPicPr>
            <a:picLocks noChangeAspect="1"/>
          </p:cNvPicPr>
          <p:nvPr/>
        </p:nvPicPr>
        <p:blipFill>
          <a:blip r:embed="rId6"/>
          <a:stretch>
            <a:fillRect/>
          </a:stretch>
        </p:blipFill>
        <p:spPr>
          <a:xfrm>
            <a:off x="2582004" y="5114788"/>
            <a:ext cx="3877216" cy="981212"/>
          </a:xfrm>
          <a:prstGeom prst="rect">
            <a:avLst/>
          </a:prstGeom>
        </p:spPr>
      </p:pic>
      <p:pic>
        <p:nvPicPr>
          <p:cNvPr id="18" name="Picture 17">
            <a:extLst>
              <a:ext uri="{FF2B5EF4-FFF2-40B4-BE49-F238E27FC236}">
                <a16:creationId xmlns:a16="http://schemas.microsoft.com/office/drawing/2014/main" id="{C9C4EF92-8E38-F6BF-A47C-5F3E3F234C04}"/>
              </a:ext>
            </a:extLst>
          </p:cNvPr>
          <p:cNvPicPr>
            <a:picLocks noChangeAspect="1"/>
          </p:cNvPicPr>
          <p:nvPr/>
        </p:nvPicPr>
        <p:blipFill>
          <a:blip r:embed="rId7"/>
          <a:stretch>
            <a:fillRect/>
          </a:stretch>
        </p:blipFill>
        <p:spPr>
          <a:xfrm>
            <a:off x="4809584" y="1968142"/>
            <a:ext cx="3877216" cy="2330769"/>
          </a:xfrm>
          <a:prstGeom prst="rect">
            <a:avLst/>
          </a:prstGeom>
        </p:spPr>
      </p:pic>
      <p:sp>
        <p:nvSpPr>
          <p:cNvPr id="19" name="TextBox 18">
            <a:extLst>
              <a:ext uri="{FF2B5EF4-FFF2-40B4-BE49-F238E27FC236}">
                <a16:creationId xmlns:a16="http://schemas.microsoft.com/office/drawing/2014/main" id="{A720E88A-F74B-DC55-7272-7F66402E9515}"/>
              </a:ext>
            </a:extLst>
          </p:cNvPr>
          <p:cNvSpPr txBox="1"/>
          <p:nvPr/>
        </p:nvSpPr>
        <p:spPr>
          <a:xfrm>
            <a:off x="1390238" y="4353068"/>
            <a:ext cx="5906324" cy="923330"/>
          </a:xfrm>
          <a:prstGeom prst="rect">
            <a:avLst/>
          </a:prstGeom>
          <a:noFill/>
        </p:spPr>
        <p:txBody>
          <a:bodyPr wrap="square" rtlCol="0">
            <a:spAutoFit/>
          </a:bodyPr>
          <a:lstStyle/>
          <a:p>
            <a:r>
              <a:rPr lang="en-US" dirty="0"/>
              <a:t>Stability conditions are usually the second derivatives</a:t>
            </a:r>
          </a:p>
          <a:p>
            <a:r>
              <a:rPr lang="en-US" dirty="0"/>
              <a:t>For a binary mixture to be stable, the following criteria must be true</a:t>
            </a:r>
          </a:p>
        </p:txBody>
      </p:sp>
      <p:sp>
        <p:nvSpPr>
          <p:cNvPr id="20" name="TextBox 19">
            <a:extLst>
              <a:ext uri="{FF2B5EF4-FFF2-40B4-BE49-F238E27FC236}">
                <a16:creationId xmlns:a16="http://schemas.microsoft.com/office/drawing/2014/main" id="{DE66768B-B20D-3082-8BCC-DD01ED85A75B}"/>
              </a:ext>
            </a:extLst>
          </p:cNvPr>
          <p:cNvSpPr txBox="1"/>
          <p:nvPr/>
        </p:nvSpPr>
        <p:spPr>
          <a:xfrm>
            <a:off x="-1" y="11220441"/>
            <a:ext cx="8686800" cy="923330"/>
          </a:xfrm>
          <a:prstGeom prst="rect">
            <a:avLst/>
          </a:prstGeom>
          <a:noFill/>
        </p:spPr>
        <p:txBody>
          <a:bodyPr wrap="square" rtlCol="0">
            <a:spAutoFit/>
          </a:bodyPr>
          <a:lstStyle/>
          <a:p>
            <a:r>
              <a:rPr lang="en-US" dirty="0"/>
              <a:t>Example of plot of delta G as a function of x1. between the black bars, the second derivative of delta is 0, thus the binary mixture is unstable and there will be 2 liquid phases</a:t>
            </a:r>
          </a:p>
        </p:txBody>
      </p:sp>
    </p:spTree>
    <p:extLst>
      <p:ext uri="{BB962C8B-B14F-4D97-AF65-F5344CB8AC3E}">
        <p14:creationId xmlns:p14="http://schemas.microsoft.com/office/powerpoint/2010/main" val="388783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8FACB2-54B1-F413-809F-51CBEC6583DE}"/>
              </a:ext>
            </a:extLst>
          </p:cNvPr>
          <p:cNvSpPr txBox="1"/>
          <p:nvPr/>
        </p:nvSpPr>
        <p:spPr>
          <a:xfrm>
            <a:off x="0" y="0"/>
            <a:ext cx="8686799" cy="584775"/>
          </a:xfrm>
          <a:prstGeom prst="rect">
            <a:avLst/>
          </a:prstGeom>
          <a:noFill/>
        </p:spPr>
        <p:txBody>
          <a:bodyPr wrap="square" rtlCol="0">
            <a:spAutoFit/>
          </a:bodyPr>
          <a:lstStyle/>
          <a:p>
            <a:pPr algn="ctr"/>
            <a:r>
              <a:rPr lang="en-US" sz="3200" dirty="0"/>
              <a:t>Chapter 13: Vapor/Liquid Equilibrium</a:t>
            </a:r>
          </a:p>
        </p:txBody>
      </p:sp>
      <p:sp>
        <p:nvSpPr>
          <p:cNvPr id="3" name="TextBox 2">
            <a:extLst>
              <a:ext uri="{FF2B5EF4-FFF2-40B4-BE49-F238E27FC236}">
                <a16:creationId xmlns:a16="http://schemas.microsoft.com/office/drawing/2014/main" id="{8361BA7D-DA4B-E3EF-76A5-5CA3FBD06A0D}"/>
              </a:ext>
            </a:extLst>
          </p:cNvPr>
          <p:cNvSpPr txBox="1"/>
          <p:nvPr/>
        </p:nvSpPr>
        <p:spPr>
          <a:xfrm>
            <a:off x="0" y="584775"/>
            <a:ext cx="8686800" cy="646331"/>
          </a:xfrm>
          <a:prstGeom prst="rect">
            <a:avLst/>
          </a:prstGeom>
          <a:noFill/>
        </p:spPr>
        <p:txBody>
          <a:bodyPr wrap="square" rtlCol="0">
            <a:spAutoFit/>
          </a:bodyPr>
          <a:lstStyle/>
          <a:p>
            <a:pPr algn="ctr"/>
            <a:r>
              <a:rPr lang="en-US" dirty="0"/>
              <a:t>The goal of this chapter is to be able to solve for things we found in the last chapter without using the models</a:t>
            </a:r>
          </a:p>
        </p:txBody>
      </p:sp>
      <p:sp>
        <p:nvSpPr>
          <p:cNvPr id="11" name="TextBox 10">
            <a:extLst>
              <a:ext uri="{FF2B5EF4-FFF2-40B4-BE49-F238E27FC236}">
                <a16:creationId xmlns:a16="http://schemas.microsoft.com/office/drawing/2014/main" id="{0044A141-FA6C-5D7B-FE30-DAC0B0007271}"/>
              </a:ext>
            </a:extLst>
          </p:cNvPr>
          <p:cNvSpPr txBox="1"/>
          <p:nvPr/>
        </p:nvSpPr>
        <p:spPr>
          <a:xfrm>
            <a:off x="2206983" y="1385446"/>
            <a:ext cx="4576894" cy="461665"/>
          </a:xfrm>
          <a:prstGeom prst="rect">
            <a:avLst/>
          </a:prstGeom>
          <a:noFill/>
        </p:spPr>
        <p:txBody>
          <a:bodyPr wrap="none" rtlCol="0">
            <a:spAutoFit/>
          </a:bodyPr>
          <a:lstStyle/>
          <a:p>
            <a:r>
              <a:rPr lang="en-US" sz="2400" dirty="0"/>
              <a:t>Relating Fugacities in equilibrium</a:t>
            </a:r>
          </a:p>
        </p:txBody>
      </p:sp>
      <p:sp>
        <p:nvSpPr>
          <p:cNvPr id="39" name="TextBox 38">
            <a:extLst>
              <a:ext uri="{FF2B5EF4-FFF2-40B4-BE49-F238E27FC236}">
                <a16:creationId xmlns:a16="http://schemas.microsoft.com/office/drawing/2014/main" id="{C654396D-1163-8A50-4BE4-76F4678B628F}"/>
              </a:ext>
            </a:extLst>
          </p:cNvPr>
          <p:cNvSpPr txBox="1"/>
          <p:nvPr/>
        </p:nvSpPr>
        <p:spPr>
          <a:xfrm>
            <a:off x="0" y="1865807"/>
            <a:ext cx="8686800" cy="646331"/>
          </a:xfrm>
          <a:prstGeom prst="rect">
            <a:avLst/>
          </a:prstGeom>
          <a:noFill/>
        </p:spPr>
        <p:txBody>
          <a:bodyPr wrap="square" rtlCol="0">
            <a:spAutoFit/>
          </a:bodyPr>
          <a:lstStyle/>
          <a:p>
            <a:r>
              <a:rPr lang="en-US" dirty="0"/>
              <a:t>First let’s define the activity coefficient, which describes how a liquid phase deviates from ideal conditions</a:t>
            </a:r>
          </a:p>
        </p:txBody>
      </p:sp>
      <p:pic>
        <p:nvPicPr>
          <p:cNvPr id="40" name="Picture 39">
            <a:extLst>
              <a:ext uri="{FF2B5EF4-FFF2-40B4-BE49-F238E27FC236}">
                <a16:creationId xmlns:a16="http://schemas.microsoft.com/office/drawing/2014/main" id="{E45C6CC2-67BC-67AF-4D5F-D221CC831295}"/>
              </a:ext>
            </a:extLst>
          </p:cNvPr>
          <p:cNvPicPr>
            <a:picLocks noChangeAspect="1"/>
          </p:cNvPicPr>
          <p:nvPr/>
        </p:nvPicPr>
        <p:blipFill>
          <a:blip r:embed="rId2"/>
          <a:stretch>
            <a:fillRect/>
          </a:stretch>
        </p:blipFill>
        <p:spPr>
          <a:xfrm>
            <a:off x="4453506" y="2289469"/>
            <a:ext cx="1066949" cy="857370"/>
          </a:xfrm>
          <a:prstGeom prst="rect">
            <a:avLst/>
          </a:prstGeom>
        </p:spPr>
      </p:pic>
      <p:sp>
        <p:nvSpPr>
          <p:cNvPr id="41" name="TextBox 40">
            <a:extLst>
              <a:ext uri="{FF2B5EF4-FFF2-40B4-BE49-F238E27FC236}">
                <a16:creationId xmlns:a16="http://schemas.microsoft.com/office/drawing/2014/main" id="{07B133B1-092D-C06D-E5C8-BEA2CF1617B7}"/>
              </a:ext>
            </a:extLst>
          </p:cNvPr>
          <p:cNvSpPr txBox="1"/>
          <p:nvPr/>
        </p:nvSpPr>
        <p:spPr>
          <a:xfrm>
            <a:off x="2394929" y="2533488"/>
            <a:ext cx="2058577" cy="369332"/>
          </a:xfrm>
          <a:prstGeom prst="rect">
            <a:avLst/>
          </a:prstGeom>
          <a:noFill/>
        </p:spPr>
        <p:txBody>
          <a:bodyPr wrap="none" rtlCol="0">
            <a:spAutoFit/>
          </a:bodyPr>
          <a:lstStyle/>
          <a:p>
            <a:r>
              <a:rPr lang="en-US" dirty="0"/>
              <a:t>Activity Coefficient</a:t>
            </a:r>
          </a:p>
        </p:txBody>
      </p:sp>
      <p:sp>
        <p:nvSpPr>
          <p:cNvPr id="42" name="TextBox 41">
            <a:extLst>
              <a:ext uri="{FF2B5EF4-FFF2-40B4-BE49-F238E27FC236}">
                <a16:creationId xmlns:a16="http://schemas.microsoft.com/office/drawing/2014/main" id="{4866E093-3A68-1B48-F4E9-AAFC87980CED}"/>
              </a:ext>
            </a:extLst>
          </p:cNvPr>
          <p:cNvSpPr txBox="1"/>
          <p:nvPr/>
        </p:nvSpPr>
        <p:spPr>
          <a:xfrm>
            <a:off x="1373607" y="3146839"/>
            <a:ext cx="5619615" cy="369332"/>
          </a:xfrm>
          <a:prstGeom prst="rect">
            <a:avLst/>
          </a:prstGeom>
          <a:noFill/>
        </p:spPr>
        <p:txBody>
          <a:bodyPr wrap="none" rtlCol="0">
            <a:spAutoFit/>
          </a:bodyPr>
          <a:lstStyle/>
          <a:p>
            <a:r>
              <a:rPr lang="en-US" dirty="0"/>
              <a:t>By doing some simple manipulation, we get this as well</a:t>
            </a:r>
          </a:p>
        </p:txBody>
      </p:sp>
      <p:pic>
        <p:nvPicPr>
          <p:cNvPr id="43" name="Picture 42">
            <a:extLst>
              <a:ext uri="{FF2B5EF4-FFF2-40B4-BE49-F238E27FC236}">
                <a16:creationId xmlns:a16="http://schemas.microsoft.com/office/drawing/2014/main" id="{2F1573E4-AE87-86BA-2972-16F0BF794C87}"/>
              </a:ext>
            </a:extLst>
          </p:cNvPr>
          <p:cNvPicPr>
            <a:picLocks noChangeAspect="1"/>
          </p:cNvPicPr>
          <p:nvPr/>
        </p:nvPicPr>
        <p:blipFill>
          <a:blip r:embed="rId3"/>
          <a:stretch>
            <a:fillRect/>
          </a:stretch>
        </p:blipFill>
        <p:spPr>
          <a:xfrm>
            <a:off x="3193253" y="4657589"/>
            <a:ext cx="1980321" cy="678649"/>
          </a:xfrm>
          <a:prstGeom prst="rect">
            <a:avLst/>
          </a:prstGeom>
        </p:spPr>
      </p:pic>
      <p:pic>
        <p:nvPicPr>
          <p:cNvPr id="44" name="Picture 43">
            <a:extLst>
              <a:ext uri="{FF2B5EF4-FFF2-40B4-BE49-F238E27FC236}">
                <a16:creationId xmlns:a16="http://schemas.microsoft.com/office/drawing/2014/main" id="{616A06FF-B2A0-3141-FDB7-C804E8323CFF}"/>
              </a:ext>
            </a:extLst>
          </p:cNvPr>
          <p:cNvPicPr>
            <a:picLocks noChangeAspect="1"/>
          </p:cNvPicPr>
          <p:nvPr/>
        </p:nvPicPr>
        <p:blipFill>
          <a:blip r:embed="rId4"/>
          <a:stretch>
            <a:fillRect/>
          </a:stretch>
        </p:blipFill>
        <p:spPr>
          <a:xfrm>
            <a:off x="4495429" y="3601979"/>
            <a:ext cx="2144413" cy="555960"/>
          </a:xfrm>
          <a:prstGeom prst="rect">
            <a:avLst/>
          </a:prstGeom>
        </p:spPr>
      </p:pic>
      <p:pic>
        <p:nvPicPr>
          <p:cNvPr id="45" name="Picture 44">
            <a:extLst>
              <a:ext uri="{FF2B5EF4-FFF2-40B4-BE49-F238E27FC236}">
                <a16:creationId xmlns:a16="http://schemas.microsoft.com/office/drawing/2014/main" id="{DC2BDAC7-0DAB-390B-1201-A8DC4C592BD4}"/>
              </a:ext>
            </a:extLst>
          </p:cNvPr>
          <p:cNvPicPr>
            <a:picLocks noChangeAspect="1"/>
          </p:cNvPicPr>
          <p:nvPr/>
        </p:nvPicPr>
        <p:blipFill>
          <a:blip r:embed="rId5"/>
          <a:stretch>
            <a:fillRect/>
          </a:stretch>
        </p:blipFill>
        <p:spPr>
          <a:xfrm>
            <a:off x="1373607" y="3551548"/>
            <a:ext cx="2942204" cy="724462"/>
          </a:xfrm>
          <a:prstGeom prst="rect">
            <a:avLst/>
          </a:prstGeom>
        </p:spPr>
      </p:pic>
      <p:pic>
        <p:nvPicPr>
          <p:cNvPr id="46" name="Picture 45">
            <a:extLst>
              <a:ext uri="{FF2B5EF4-FFF2-40B4-BE49-F238E27FC236}">
                <a16:creationId xmlns:a16="http://schemas.microsoft.com/office/drawing/2014/main" id="{CD4EADF4-75B2-86C6-5574-B966D68E867E}"/>
              </a:ext>
            </a:extLst>
          </p:cNvPr>
          <p:cNvPicPr>
            <a:picLocks noChangeAspect="1"/>
          </p:cNvPicPr>
          <p:nvPr/>
        </p:nvPicPr>
        <p:blipFill>
          <a:blip r:embed="rId6"/>
          <a:stretch>
            <a:fillRect/>
          </a:stretch>
        </p:blipFill>
        <p:spPr>
          <a:xfrm>
            <a:off x="-1" y="4179695"/>
            <a:ext cx="8686800" cy="427966"/>
          </a:xfrm>
          <a:prstGeom prst="rect">
            <a:avLst/>
          </a:prstGeom>
        </p:spPr>
      </p:pic>
      <p:sp>
        <p:nvSpPr>
          <p:cNvPr id="47" name="TextBox 46">
            <a:extLst>
              <a:ext uri="{FF2B5EF4-FFF2-40B4-BE49-F238E27FC236}">
                <a16:creationId xmlns:a16="http://schemas.microsoft.com/office/drawing/2014/main" id="{1AB2C30D-6B23-8A34-940C-E602A1EB5FE5}"/>
              </a:ext>
            </a:extLst>
          </p:cNvPr>
          <p:cNvSpPr txBox="1"/>
          <p:nvPr/>
        </p:nvSpPr>
        <p:spPr>
          <a:xfrm>
            <a:off x="-420" y="5386166"/>
            <a:ext cx="8632462" cy="1200329"/>
          </a:xfrm>
          <a:prstGeom prst="rect">
            <a:avLst/>
          </a:prstGeom>
          <a:noFill/>
        </p:spPr>
        <p:txBody>
          <a:bodyPr wrap="square" rtlCol="0">
            <a:spAutoFit/>
          </a:bodyPr>
          <a:lstStyle/>
          <a:p>
            <a:r>
              <a:rPr lang="en-US" dirty="0"/>
              <a:t>This is analogous to the fugacity coefficient for a vapor, where partial residual Gibb's free energy is R*T*ln(phi hat). Makes sense because the two coefficients measure deviations from ideal conditions. Residual is deviation of a gas from the ideal gas model; excess is deviation of a liquid from the ideal solution model.</a:t>
            </a:r>
          </a:p>
        </p:txBody>
      </p:sp>
      <p:pic>
        <p:nvPicPr>
          <p:cNvPr id="48" name="Picture 47">
            <a:extLst>
              <a:ext uri="{FF2B5EF4-FFF2-40B4-BE49-F238E27FC236}">
                <a16:creationId xmlns:a16="http://schemas.microsoft.com/office/drawing/2014/main" id="{8B6802AE-0CF7-8752-F5FC-6CB584373127}"/>
              </a:ext>
            </a:extLst>
          </p:cNvPr>
          <p:cNvPicPr>
            <a:picLocks noChangeAspect="1"/>
          </p:cNvPicPr>
          <p:nvPr/>
        </p:nvPicPr>
        <p:blipFill>
          <a:blip r:embed="rId7"/>
          <a:stretch>
            <a:fillRect/>
          </a:stretch>
        </p:blipFill>
        <p:spPr>
          <a:xfrm>
            <a:off x="3004524" y="10423320"/>
            <a:ext cx="1117016" cy="594932"/>
          </a:xfrm>
          <a:prstGeom prst="rect">
            <a:avLst/>
          </a:prstGeom>
        </p:spPr>
      </p:pic>
      <p:pic>
        <p:nvPicPr>
          <p:cNvPr id="49" name="Picture 48">
            <a:extLst>
              <a:ext uri="{FF2B5EF4-FFF2-40B4-BE49-F238E27FC236}">
                <a16:creationId xmlns:a16="http://schemas.microsoft.com/office/drawing/2014/main" id="{7E07F0B1-04B8-371C-C0CA-52BD77976F9F}"/>
              </a:ext>
            </a:extLst>
          </p:cNvPr>
          <p:cNvPicPr>
            <a:picLocks noChangeAspect="1"/>
          </p:cNvPicPr>
          <p:nvPr/>
        </p:nvPicPr>
        <p:blipFill>
          <a:blip r:embed="rId8"/>
          <a:stretch>
            <a:fillRect/>
          </a:stretch>
        </p:blipFill>
        <p:spPr>
          <a:xfrm>
            <a:off x="1839164" y="7951722"/>
            <a:ext cx="1247949" cy="533474"/>
          </a:xfrm>
          <a:prstGeom prst="rect">
            <a:avLst/>
          </a:prstGeom>
        </p:spPr>
      </p:pic>
      <p:sp>
        <p:nvSpPr>
          <p:cNvPr id="50" name="TextBox 49">
            <a:extLst>
              <a:ext uri="{FF2B5EF4-FFF2-40B4-BE49-F238E27FC236}">
                <a16:creationId xmlns:a16="http://schemas.microsoft.com/office/drawing/2014/main" id="{237E957D-6454-2884-04F5-8161C6B924B6}"/>
              </a:ext>
            </a:extLst>
          </p:cNvPr>
          <p:cNvSpPr txBox="1"/>
          <p:nvPr/>
        </p:nvSpPr>
        <p:spPr>
          <a:xfrm>
            <a:off x="150601" y="6714058"/>
            <a:ext cx="8651214" cy="369332"/>
          </a:xfrm>
          <a:prstGeom prst="rect">
            <a:avLst/>
          </a:prstGeom>
          <a:noFill/>
        </p:spPr>
        <p:txBody>
          <a:bodyPr wrap="none" rtlCol="0">
            <a:spAutoFit/>
          </a:bodyPr>
          <a:lstStyle/>
          <a:p>
            <a:r>
              <a:rPr lang="en-US" dirty="0"/>
              <a:t>Now we can relate the fugacities to solve problems involving liquid and vapor phases</a:t>
            </a:r>
          </a:p>
        </p:txBody>
      </p:sp>
      <p:sp>
        <p:nvSpPr>
          <p:cNvPr id="51" name="TextBox 50">
            <a:extLst>
              <a:ext uri="{FF2B5EF4-FFF2-40B4-BE49-F238E27FC236}">
                <a16:creationId xmlns:a16="http://schemas.microsoft.com/office/drawing/2014/main" id="{422A1EB0-4D05-BB3C-4DA8-DAD96ABDFCD0}"/>
              </a:ext>
            </a:extLst>
          </p:cNvPr>
          <p:cNvSpPr txBox="1"/>
          <p:nvPr/>
        </p:nvSpPr>
        <p:spPr>
          <a:xfrm>
            <a:off x="1113858" y="8513033"/>
            <a:ext cx="2698559" cy="369332"/>
          </a:xfrm>
          <a:prstGeom prst="rect">
            <a:avLst/>
          </a:prstGeom>
          <a:noFill/>
        </p:spPr>
        <p:txBody>
          <a:bodyPr wrap="none" rtlCol="0">
            <a:spAutoFit/>
          </a:bodyPr>
          <a:lstStyle/>
          <a:p>
            <a:r>
              <a:rPr lang="en-US" dirty="0"/>
              <a:t>Fugacity of a liquid phase</a:t>
            </a:r>
          </a:p>
        </p:txBody>
      </p:sp>
      <p:pic>
        <p:nvPicPr>
          <p:cNvPr id="52" name="Picture 51">
            <a:extLst>
              <a:ext uri="{FF2B5EF4-FFF2-40B4-BE49-F238E27FC236}">
                <a16:creationId xmlns:a16="http://schemas.microsoft.com/office/drawing/2014/main" id="{81373361-C96C-678A-867B-6A4610E083DB}"/>
              </a:ext>
            </a:extLst>
          </p:cNvPr>
          <p:cNvPicPr>
            <a:picLocks noChangeAspect="1"/>
          </p:cNvPicPr>
          <p:nvPr/>
        </p:nvPicPr>
        <p:blipFill>
          <a:blip r:embed="rId9"/>
          <a:stretch>
            <a:fillRect/>
          </a:stretch>
        </p:blipFill>
        <p:spPr>
          <a:xfrm>
            <a:off x="6360212" y="7551283"/>
            <a:ext cx="1413997" cy="1016310"/>
          </a:xfrm>
          <a:prstGeom prst="rect">
            <a:avLst/>
          </a:prstGeom>
        </p:spPr>
      </p:pic>
      <p:sp>
        <p:nvSpPr>
          <p:cNvPr id="53" name="TextBox 52">
            <a:extLst>
              <a:ext uri="{FF2B5EF4-FFF2-40B4-BE49-F238E27FC236}">
                <a16:creationId xmlns:a16="http://schemas.microsoft.com/office/drawing/2014/main" id="{A521993A-7411-7E81-4D7C-4312F9F2DF01}"/>
              </a:ext>
            </a:extLst>
          </p:cNvPr>
          <p:cNvSpPr txBox="1"/>
          <p:nvPr/>
        </p:nvSpPr>
        <p:spPr>
          <a:xfrm>
            <a:off x="4740300" y="8520540"/>
            <a:ext cx="3811877" cy="369332"/>
          </a:xfrm>
          <a:prstGeom prst="rect">
            <a:avLst/>
          </a:prstGeom>
          <a:noFill/>
        </p:spPr>
        <p:txBody>
          <a:bodyPr wrap="none" rtlCol="0">
            <a:spAutoFit/>
          </a:bodyPr>
          <a:lstStyle/>
          <a:p>
            <a:r>
              <a:rPr lang="en-US" dirty="0"/>
              <a:t>Fugacity coefficient of a vapor phase</a:t>
            </a:r>
          </a:p>
        </p:txBody>
      </p:sp>
      <p:pic>
        <p:nvPicPr>
          <p:cNvPr id="54" name="Picture 53">
            <a:extLst>
              <a:ext uri="{FF2B5EF4-FFF2-40B4-BE49-F238E27FC236}">
                <a16:creationId xmlns:a16="http://schemas.microsoft.com/office/drawing/2014/main" id="{57564D18-0A4C-9DC8-2987-D1365EE5753E}"/>
              </a:ext>
            </a:extLst>
          </p:cNvPr>
          <p:cNvPicPr>
            <a:picLocks noChangeAspect="1"/>
          </p:cNvPicPr>
          <p:nvPr/>
        </p:nvPicPr>
        <p:blipFill>
          <a:blip r:embed="rId10"/>
          <a:stretch>
            <a:fillRect/>
          </a:stretch>
        </p:blipFill>
        <p:spPr>
          <a:xfrm>
            <a:off x="541406" y="7085285"/>
            <a:ext cx="5834980" cy="711188"/>
          </a:xfrm>
          <a:prstGeom prst="rect">
            <a:avLst/>
          </a:prstGeom>
        </p:spPr>
      </p:pic>
      <p:sp>
        <p:nvSpPr>
          <p:cNvPr id="55" name="TextBox 54">
            <a:extLst>
              <a:ext uri="{FF2B5EF4-FFF2-40B4-BE49-F238E27FC236}">
                <a16:creationId xmlns:a16="http://schemas.microsoft.com/office/drawing/2014/main" id="{43C17766-F010-7E7F-820E-B317AF7D45CA}"/>
              </a:ext>
            </a:extLst>
          </p:cNvPr>
          <p:cNvSpPr txBox="1"/>
          <p:nvPr/>
        </p:nvSpPr>
        <p:spPr>
          <a:xfrm>
            <a:off x="-54758" y="8861481"/>
            <a:ext cx="8686800" cy="1754326"/>
          </a:xfrm>
          <a:prstGeom prst="rect">
            <a:avLst/>
          </a:prstGeom>
          <a:noFill/>
        </p:spPr>
        <p:txBody>
          <a:bodyPr wrap="square" rtlCol="0">
            <a:spAutoFit/>
          </a:bodyPr>
          <a:lstStyle/>
          <a:p>
            <a:r>
              <a:rPr lang="en-US" dirty="0"/>
              <a:t>Notice how for both the liquid and vapor phases, the fugacities consist of similar components: A fugacity at ideal conditions multiplied by a coefficient that considers non-ideal conditions.</a:t>
            </a:r>
          </a:p>
          <a:p>
            <a:endParaRPr lang="en-US" dirty="0"/>
          </a:p>
          <a:p>
            <a:r>
              <a:rPr lang="en-US" dirty="0"/>
              <a:t>For the vapor phase they are the partial pressure and the fugacity coefficient</a:t>
            </a:r>
          </a:p>
          <a:p>
            <a:r>
              <a:rPr lang="en-US" dirty="0"/>
              <a:t>For the liquid phase it is the Lewis-Randall rule and the activity coefficient</a:t>
            </a:r>
          </a:p>
        </p:txBody>
      </p:sp>
      <p:pic>
        <p:nvPicPr>
          <p:cNvPr id="56" name="Picture 55">
            <a:extLst>
              <a:ext uri="{FF2B5EF4-FFF2-40B4-BE49-F238E27FC236}">
                <a16:creationId xmlns:a16="http://schemas.microsoft.com/office/drawing/2014/main" id="{681D053E-BE55-0CAE-4F4A-1F0A87E06F30}"/>
              </a:ext>
            </a:extLst>
          </p:cNvPr>
          <p:cNvPicPr>
            <a:picLocks noChangeAspect="1"/>
          </p:cNvPicPr>
          <p:nvPr/>
        </p:nvPicPr>
        <p:blipFill>
          <a:blip r:embed="rId11"/>
          <a:stretch>
            <a:fillRect/>
          </a:stretch>
        </p:blipFill>
        <p:spPr>
          <a:xfrm>
            <a:off x="1839164" y="11337210"/>
            <a:ext cx="3600953" cy="600159"/>
          </a:xfrm>
          <a:prstGeom prst="rect">
            <a:avLst/>
          </a:prstGeom>
        </p:spPr>
      </p:pic>
      <p:sp>
        <p:nvSpPr>
          <p:cNvPr id="57" name="TextBox 56">
            <a:extLst>
              <a:ext uri="{FF2B5EF4-FFF2-40B4-BE49-F238E27FC236}">
                <a16:creationId xmlns:a16="http://schemas.microsoft.com/office/drawing/2014/main" id="{DA026B37-6C6C-35AF-E71F-5D79192A59CB}"/>
              </a:ext>
            </a:extLst>
          </p:cNvPr>
          <p:cNvSpPr txBox="1"/>
          <p:nvPr/>
        </p:nvSpPr>
        <p:spPr>
          <a:xfrm>
            <a:off x="1677819" y="11084177"/>
            <a:ext cx="4083105" cy="400110"/>
          </a:xfrm>
          <a:prstGeom prst="rect">
            <a:avLst/>
          </a:prstGeom>
          <a:noFill/>
        </p:spPr>
        <p:txBody>
          <a:bodyPr wrap="none" rtlCol="0">
            <a:spAutoFit/>
          </a:bodyPr>
          <a:lstStyle/>
          <a:p>
            <a:r>
              <a:rPr lang="en-US" sz="2000" dirty="0"/>
              <a:t>Now, by setting them equal, we get:</a:t>
            </a:r>
          </a:p>
        </p:txBody>
      </p:sp>
    </p:spTree>
    <p:extLst>
      <p:ext uri="{BB962C8B-B14F-4D97-AF65-F5344CB8AC3E}">
        <p14:creationId xmlns:p14="http://schemas.microsoft.com/office/powerpoint/2010/main" val="904565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20B1993-562A-7D42-7422-CF5705D433F1}"/>
              </a:ext>
            </a:extLst>
          </p:cNvPr>
          <p:cNvSpPr txBox="1"/>
          <p:nvPr/>
        </p:nvSpPr>
        <p:spPr>
          <a:xfrm>
            <a:off x="1721415" y="1055297"/>
            <a:ext cx="5086970" cy="369332"/>
          </a:xfrm>
          <a:prstGeom prst="rect">
            <a:avLst/>
          </a:prstGeom>
          <a:noFill/>
        </p:spPr>
        <p:txBody>
          <a:bodyPr wrap="none" rtlCol="0">
            <a:spAutoFit/>
          </a:bodyPr>
          <a:lstStyle/>
          <a:p>
            <a:r>
              <a:rPr lang="en-US" dirty="0"/>
              <a:t>We can make a new phi variable that is defined as</a:t>
            </a:r>
          </a:p>
        </p:txBody>
      </p:sp>
      <p:pic>
        <p:nvPicPr>
          <p:cNvPr id="15" name="Picture 14">
            <a:extLst>
              <a:ext uri="{FF2B5EF4-FFF2-40B4-BE49-F238E27FC236}">
                <a16:creationId xmlns:a16="http://schemas.microsoft.com/office/drawing/2014/main" id="{934EA6A4-2283-73FC-61FC-B799A2C0E880}"/>
              </a:ext>
            </a:extLst>
          </p:cNvPr>
          <p:cNvPicPr>
            <a:picLocks noChangeAspect="1"/>
          </p:cNvPicPr>
          <p:nvPr/>
        </p:nvPicPr>
        <p:blipFill>
          <a:blip r:embed="rId2"/>
          <a:stretch>
            <a:fillRect/>
          </a:stretch>
        </p:blipFill>
        <p:spPr>
          <a:xfrm>
            <a:off x="2485899" y="3105294"/>
            <a:ext cx="3791479" cy="647790"/>
          </a:xfrm>
          <a:prstGeom prst="rect">
            <a:avLst/>
          </a:prstGeom>
        </p:spPr>
      </p:pic>
      <p:pic>
        <p:nvPicPr>
          <p:cNvPr id="17" name="Picture 16">
            <a:extLst>
              <a:ext uri="{FF2B5EF4-FFF2-40B4-BE49-F238E27FC236}">
                <a16:creationId xmlns:a16="http://schemas.microsoft.com/office/drawing/2014/main" id="{2BDDBA35-B84B-2CC2-9D2B-E37F7AA14D26}"/>
              </a:ext>
            </a:extLst>
          </p:cNvPr>
          <p:cNvPicPr>
            <a:picLocks noChangeAspect="1"/>
          </p:cNvPicPr>
          <p:nvPr/>
        </p:nvPicPr>
        <p:blipFill>
          <a:blip r:embed="rId3"/>
          <a:stretch>
            <a:fillRect/>
          </a:stretch>
        </p:blipFill>
        <p:spPr>
          <a:xfrm>
            <a:off x="511359" y="1435483"/>
            <a:ext cx="3200847" cy="1000265"/>
          </a:xfrm>
          <a:prstGeom prst="rect">
            <a:avLst/>
          </a:prstGeom>
        </p:spPr>
      </p:pic>
      <p:sp>
        <p:nvSpPr>
          <p:cNvPr id="18" name="TextBox 17">
            <a:extLst>
              <a:ext uri="{FF2B5EF4-FFF2-40B4-BE49-F238E27FC236}">
                <a16:creationId xmlns:a16="http://schemas.microsoft.com/office/drawing/2014/main" id="{B761C564-2B6C-BF17-8F26-B4F6ACC1CC10}"/>
              </a:ext>
            </a:extLst>
          </p:cNvPr>
          <p:cNvSpPr txBox="1"/>
          <p:nvPr/>
        </p:nvSpPr>
        <p:spPr>
          <a:xfrm>
            <a:off x="205490" y="2456019"/>
            <a:ext cx="8481310" cy="646331"/>
          </a:xfrm>
          <a:prstGeom prst="rect">
            <a:avLst/>
          </a:prstGeom>
          <a:noFill/>
        </p:spPr>
        <p:txBody>
          <a:bodyPr wrap="square" rtlCol="0">
            <a:spAutoFit/>
          </a:bodyPr>
          <a:lstStyle/>
          <a:p>
            <a:pPr algn="ctr"/>
            <a:r>
              <a:rPr lang="en-US" dirty="0"/>
              <a:t>This simplification is possible because the Poynting factor doesn’t deviate from one all that much</a:t>
            </a:r>
          </a:p>
        </p:txBody>
      </p:sp>
      <p:pic>
        <p:nvPicPr>
          <p:cNvPr id="20" name="Picture 19">
            <a:extLst>
              <a:ext uri="{FF2B5EF4-FFF2-40B4-BE49-F238E27FC236}">
                <a16:creationId xmlns:a16="http://schemas.microsoft.com/office/drawing/2014/main" id="{D34DB4A2-820F-D4B3-C5F4-2DD95EE81587}"/>
              </a:ext>
            </a:extLst>
          </p:cNvPr>
          <p:cNvPicPr>
            <a:picLocks noChangeAspect="1"/>
          </p:cNvPicPr>
          <p:nvPr/>
        </p:nvPicPr>
        <p:blipFill>
          <a:blip r:embed="rId4"/>
          <a:stretch>
            <a:fillRect/>
          </a:stretch>
        </p:blipFill>
        <p:spPr>
          <a:xfrm>
            <a:off x="5201734" y="1424629"/>
            <a:ext cx="1143160" cy="933580"/>
          </a:xfrm>
          <a:prstGeom prst="rect">
            <a:avLst/>
          </a:prstGeom>
        </p:spPr>
      </p:pic>
      <p:sp>
        <p:nvSpPr>
          <p:cNvPr id="21" name="TextBox 20">
            <a:extLst>
              <a:ext uri="{FF2B5EF4-FFF2-40B4-BE49-F238E27FC236}">
                <a16:creationId xmlns:a16="http://schemas.microsoft.com/office/drawing/2014/main" id="{B7162905-704E-B194-329F-31457CA984FE}"/>
              </a:ext>
            </a:extLst>
          </p:cNvPr>
          <p:cNvSpPr txBox="1"/>
          <p:nvPr/>
        </p:nvSpPr>
        <p:spPr>
          <a:xfrm>
            <a:off x="1227826" y="3785651"/>
            <a:ext cx="6307624" cy="369332"/>
          </a:xfrm>
          <a:prstGeom prst="rect">
            <a:avLst/>
          </a:prstGeom>
          <a:noFill/>
        </p:spPr>
        <p:txBody>
          <a:bodyPr wrap="none" rtlCol="0">
            <a:spAutoFit/>
          </a:bodyPr>
          <a:lstStyle/>
          <a:p>
            <a:r>
              <a:rPr lang="en-US" dirty="0"/>
              <a:t>saturation pressure is most gotten from the Antoine equation</a:t>
            </a:r>
          </a:p>
        </p:txBody>
      </p:sp>
      <p:pic>
        <p:nvPicPr>
          <p:cNvPr id="11" name="Picture 10">
            <a:extLst>
              <a:ext uri="{FF2B5EF4-FFF2-40B4-BE49-F238E27FC236}">
                <a16:creationId xmlns:a16="http://schemas.microsoft.com/office/drawing/2014/main" id="{DE5DE120-9F55-481D-148A-07F112B18979}"/>
              </a:ext>
            </a:extLst>
          </p:cNvPr>
          <p:cNvPicPr>
            <a:picLocks noChangeAspect="1"/>
          </p:cNvPicPr>
          <p:nvPr/>
        </p:nvPicPr>
        <p:blipFill>
          <a:blip r:embed="rId5"/>
          <a:stretch>
            <a:fillRect/>
          </a:stretch>
        </p:blipFill>
        <p:spPr>
          <a:xfrm>
            <a:off x="2839481" y="252391"/>
            <a:ext cx="3134162" cy="876422"/>
          </a:xfrm>
          <a:prstGeom prst="rect">
            <a:avLst/>
          </a:prstGeom>
        </p:spPr>
      </p:pic>
      <p:sp>
        <p:nvSpPr>
          <p:cNvPr id="33" name="TextBox 32">
            <a:extLst>
              <a:ext uri="{FF2B5EF4-FFF2-40B4-BE49-F238E27FC236}">
                <a16:creationId xmlns:a16="http://schemas.microsoft.com/office/drawing/2014/main" id="{3D335525-336F-88D8-2806-FCBCB3647CA2}"/>
              </a:ext>
            </a:extLst>
          </p:cNvPr>
          <p:cNvSpPr txBox="1"/>
          <p:nvPr/>
        </p:nvSpPr>
        <p:spPr>
          <a:xfrm>
            <a:off x="1164969" y="0"/>
            <a:ext cx="6516592" cy="369332"/>
          </a:xfrm>
          <a:prstGeom prst="rect">
            <a:avLst/>
          </a:prstGeom>
          <a:noFill/>
        </p:spPr>
        <p:txBody>
          <a:bodyPr wrap="none" rtlCol="0">
            <a:spAutoFit/>
          </a:bodyPr>
          <a:lstStyle/>
          <a:p>
            <a:r>
              <a:rPr lang="en-US" dirty="0"/>
              <a:t>One problem though, we need to simplify the fugacity of a liquid </a:t>
            </a:r>
          </a:p>
        </p:txBody>
      </p:sp>
      <p:cxnSp>
        <p:nvCxnSpPr>
          <p:cNvPr id="36" name="Straight Arrow Connector 35">
            <a:extLst>
              <a:ext uri="{FF2B5EF4-FFF2-40B4-BE49-F238E27FC236}">
                <a16:creationId xmlns:a16="http://schemas.microsoft.com/office/drawing/2014/main" id="{E1489785-ABCD-427B-23AF-13E5964A37CF}"/>
              </a:ext>
            </a:extLst>
          </p:cNvPr>
          <p:cNvCxnSpPr>
            <a:cxnSpLocks/>
            <a:stCxn id="17" idx="3"/>
          </p:cNvCxnSpPr>
          <p:nvPr/>
        </p:nvCxnSpPr>
        <p:spPr>
          <a:xfrm flipV="1">
            <a:off x="3712206" y="1935615"/>
            <a:ext cx="142212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2E0FD74D-7D2A-D8D6-6E0E-9D2EFCCFBE00}"/>
              </a:ext>
            </a:extLst>
          </p:cNvPr>
          <p:cNvSpPr txBox="1"/>
          <p:nvPr/>
        </p:nvSpPr>
        <p:spPr>
          <a:xfrm>
            <a:off x="8911" y="4490109"/>
            <a:ext cx="1873013" cy="461665"/>
          </a:xfrm>
          <a:prstGeom prst="rect">
            <a:avLst/>
          </a:prstGeom>
          <a:noFill/>
        </p:spPr>
        <p:txBody>
          <a:bodyPr wrap="none" rtlCol="0">
            <a:spAutoFit/>
          </a:bodyPr>
          <a:lstStyle/>
          <a:p>
            <a:r>
              <a:rPr lang="en-US" sz="2400" dirty="0"/>
              <a:t>Raoult’s Law</a:t>
            </a:r>
          </a:p>
        </p:txBody>
      </p:sp>
      <p:sp>
        <p:nvSpPr>
          <p:cNvPr id="39" name="TextBox 38">
            <a:extLst>
              <a:ext uri="{FF2B5EF4-FFF2-40B4-BE49-F238E27FC236}">
                <a16:creationId xmlns:a16="http://schemas.microsoft.com/office/drawing/2014/main" id="{08F8A7B4-83CB-9512-AAE4-622CBCE2775A}"/>
              </a:ext>
            </a:extLst>
          </p:cNvPr>
          <p:cNvSpPr txBox="1"/>
          <p:nvPr/>
        </p:nvSpPr>
        <p:spPr>
          <a:xfrm>
            <a:off x="-1" y="4891549"/>
            <a:ext cx="8658324" cy="1477328"/>
          </a:xfrm>
          <a:prstGeom prst="rect">
            <a:avLst/>
          </a:prstGeom>
          <a:noFill/>
        </p:spPr>
        <p:txBody>
          <a:bodyPr wrap="square" rtlCol="0">
            <a:spAutoFit/>
          </a:bodyPr>
          <a:lstStyle/>
          <a:p>
            <a:r>
              <a:rPr lang="en-US" dirty="0"/>
              <a:t>Two Major assumptions</a:t>
            </a:r>
          </a:p>
          <a:p>
            <a:pPr marL="285750" indent="-285750">
              <a:buFont typeface="Arial" panose="020B0604020202020204" pitchFamily="34" charset="0"/>
              <a:buChar char="•"/>
            </a:pPr>
            <a:r>
              <a:rPr lang="en-US" dirty="0"/>
              <a:t>Gas Phase is an ideal gas</a:t>
            </a:r>
          </a:p>
          <a:p>
            <a:pPr marL="285750" indent="-285750">
              <a:buFont typeface="Arial" panose="020B0604020202020204" pitchFamily="34" charset="0"/>
              <a:buChar char="•"/>
            </a:pPr>
            <a:r>
              <a:rPr lang="en-US" dirty="0"/>
              <a:t>Liquid phase is an ideal solution</a:t>
            </a:r>
          </a:p>
          <a:p>
            <a:r>
              <a:rPr lang="en-US" dirty="0"/>
              <a:t>This makes Raoult’s law good for low to moderate pressures and when the species are chemically like each other</a:t>
            </a:r>
          </a:p>
        </p:txBody>
      </p:sp>
      <p:pic>
        <p:nvPicPr>
          <p:cNvPr id="40" name="Picture 39">
            <a:extLst>
              <a:ext uri="{FF2B5EF4-FFF2-40B4-BE49-F238E27FC236}">
                <a16:creationId xmlns:a16="http://schemas.microsoft.com/office/drawing/2014/main" id="{B9B15CC0-C1F0-35A4-3087-D53D936D73CD}"/>
              </a:ext>
            </a:extLst>
          </p:cNvPr>
          <p:cNvPicPr>
            <a:picLocks noChangeAspect="1"/>
          </p:cNvPicPr>
          <p:nvPr/>
        </p:nvPicPr>
        <p:blipFill>
          <a:blip r:embed="rId6"/>
          <a:stretch>
            <a:fillRect/>
          </a:stretch>
        </p:blipFill>
        <p:spPr>
          <a:xfrm>
            <a:off x="2425209" y="6767131"/>
            <a:ext cx="3362794" cy="457264"/>
          </a:xfrm>
          <a:prstGeom prst="rect">
            <a:avLst/>
          </a:prstGeom>
        </p:spPr>
      </p:pic>
      <p:sp>
        <p:nvSpPr>
          <p:cNvPr id="41" name="TextBox 40">
            <a:extLst>
              <a:ext uri="{FF2B5EF4-FFF2-40B4-BE49-F238E27FC236}">
                <a16:creationId xmlns:a16="http://schemas.microsoft.com/office/drawing/2014/main" id="{1DE37897-E483-4054-F7E7-AF240C88FDB0}"/>
              </a:ext>
            </a:extLst>
          </p:cNvPr>
          <p:cNvSpPr txBox="1"/>
          <p:nvPr/>
        </p:nvSpPr>
        <p:spPr>
          <a:xfrm>
            <a:off x="38237" y="6415972"/>
            <a:ext cx="8686801" cy="646331"/>
          </a:xfrm>
          <a:prstGeom prst="rect">
            <a:avLst/>
          </a:prstGeom>
          <a:noFill/>
        </p:spPr>
        <p:txBody>
          <a:bodyPr wrap="square" rtlCol="0">
            <a:spAutoFit/>
          </a:bodyPr>
          <a:lstStyle/>
          <a:p>
            <a:r>
              <a:rPr lang="en-US" dirty="0"/>
              <a:t>Under ideal conditions, the fugacity coefficients and activity coefficients are always 1, so we get:</a:t>
            </a:r>
          </a:p>
        </p:txBody>
      </p:sp>
      <p:pic>
        <p:nvPicPr>
          <p:cNvPr id="42" name="Picture 41">
            <a:extLst>
              <a:ext uri="{FF2B5EF4-FFF2-40B4-BE49-F238E27FC236}">
                <a16:creationId xmlns:a16="http://schemas.microsoft.com/office/drawing/2014/main" id="{1D294169-D4A0-F1F5-8ACF-4DB9F0E90790}"/>
              </a:ext>
            </a:extLst>
          </p:cNvPr>
          <p:cNvPicPr>
            <a:picLocks noChangeAspect="1"/>
          </p:cNvPicPr>
          <p:nvPr/>
        </p:nvPicPr>
        <p:blipFill>
          <a:blip r:embed="rId7"/>
          <a:stretch>
            <a:fillRect/>
          </a:stretch>
        </p:blipFill>
        <p:spPr>
          <a:xfrm>
            <a:off x="2751059" y="8855726"/>
            <a:ext cx="2562583" cy="390580"/>
          </a:xfrm>
          <a:prstGeom prst="rect">
            <a:avLst/>
          </a:prstGeom>
        </p:spPr>
      </p:pic>
      <p:pic>
        <p:nvPicPr>
          <p:cNvPr id="43" name="Picture 42">
            <a:extLst>
              <a:ext uri="{FF2B5EF4-FFF2-40B4-BE49-F238E27FC236}">
                <a16:creationId xmlns:a16="http://schemas.microsoft.com/office/drawing/2014/main" id="{DCFEC825-EF93-1C2F-7D84-D96712CAFA58}"/>
              </a:ext>
            </a:extLst>
          </p:cNvPr>
          <p:cNvPicPr>
            <a:picLocks noChangeAspect="1"/>
          </p:cNvPicPr>
          <p:nvPr/>
        </p:nvPicPr>
        <p:blipFill>
          <a:blip r:embed="rId8"/>
          <a:stretch>
            <a:fillRect/>
          </a:stretch>
        </p:blipFill>
        <p:spPr>
          <a:xfrm>
            <a:off x="3281481" y="8059793"/>
            <a:ext cx="1286054" cy="571580"/>
          </a:xfrm>
          <a:prstGeom prst="rect">
            <a:avLst/>
          </a:prstGeom>
        </p:spPr>
      </p:pic>
      <p:sp>
        <p:nvSpPr>
          <p:cNvPr id="44" name="TextBox 43">
            <a:extLst>
              <a:ext uri="{FF2B5EF4-FFF2-40B4-BE49-F238E27FC236}">
                <a16:creationId xmlns:a16="http://schemas.microsoft.com/office/drawing/2014/main" id="{FFCC48D1-32B0-0180-37A8-E78B7E14CB5B}"/>
              </a:ext>
            </a:extLst>
          </p:cNvPr>
          <p:cNvSpPr txBox="1"/>
          <p:nvPr/>
        </p:nvSpPr>
        <p:spPr>
          <a:xfrm>
            <a:off x="8911" y="7413462"/>
            <a:ext cx="8686801" cy="646331"/>
          </a:xfrm>
          <a:prstGeom prst="rect">
            <a:avLst/>
          </a:prstGeom>
          <a:noFill/>
        </p:spPr>
        <p:txBody>
          <a:bodyPr wrap="square" rtlCol="0">
            <a:spAutoFit/>
          </a:bodyPr>
          <a:lstStyle/>
          <a:p>
            <a:r>
              <a:rPr lang="en-US" dirty="0"/>
              <a:t>Because the fugacities of all species in equilibrium are equal with respect to each phase, we can sum them all up, and the equation is still valid</a:t>
            </a:r>
          </a:p>
        </p:txBody>
      </p:sp>
      <p:sp>
        <p:nvSpPr>
          <p:cNvPr id="45" name="TextBox 44">
            <a:extLst>
              <a:ext uri="{FF2B5EF4-FFF2-40B4-BE49-F238E27FC236}">
                <a16:creationId xmlns:a16="http://schemas.microsoft.com/office/drawing/2014/main" id="{E58F2983-E3B0-EEAE-2B05-C3C46E7DAB35}"/>
              </a:ext>
            </a:extLst>
          </p:cNvPr>
          <p:cNvSpPr txBox="1"/>
          <p:nvPr/>
        </p:nvSpPr>
        <p:spPr>
          <a:xfrm>
            <a:off x="1680523" y="8521458"/>
            <a:ext cx="5325753" cy="369332"/>
          </a:xfrm>
          <a:prstGeom prst="rect">
            <a:avLst/>
          </a:prstGeom>
          <a:noFill/>
        </p:spPr>
        <p:txBody>
          <a:bodyPr wrap="none" rtlCol="0">
            <a:spAutoFit/>
          </a:bodyPr>
          <a:lstStyle/>
          <a:p>
            <a:r>
              <a:rPr lang="en-US" dirty="0"/>
              <a:t>We can also make this equation that looks like a line</a:t>
            </a:r>
          </a:p>
        </p:txBody>
      </p:sp>
      <p:sp>
        <p:nvSpPr>
          <p:cNvPr id="48" name="TextBox 47">
            <a:extLst>
              <a:ext uri="{FF2B5EF4-FFF2-40B4-BE49-F238E27FC236}">
                <a16:creationId xmlns:a16="http://schemas.microsoft.com/office/drawing/2014/main" id="{E7C55037-D42C-729A-226D-D7A54712EFE5}"/>
              </a:ext>
            </a:extLst>
          </p:cNvPr>
          <p:cNvSpPr txBox="1"/>
          <p:nvPr/>
        </p:nvSpPr>
        <p:spPr>
          <a:xfrm>
            <a:off x="1134886" y="4151956"/>
            <a:ext cx="6848991" cy="369332"/>
          </a:xfrm>
          <a:prstGeom prst="rect">
            <a:avLst/>
          </a:prstGeom>
          <a:noFill/>
        </p:spPr>
        <p:txBody>
          <a:bodyPr wrap="none" rtlCol="0">
            <a:spAutoFit/>
          </a:bodyPr>
          <a:lstStyle/>
          <a:p>
            <a:r>
              <a:rPr lang="en-US" dirty="0"/>
              <a:t>The first way we can apply this new equation is through Raoult’s law</a:t>
            </a:r>
          </a:p>
        </p:txBody>
      </p:sp>
    </p:spTree>
    <p:extLst>
      <p:ext uri="{BB962C8B-B14F-4D97-AF65-F5344CB8AC3E}">
        <p14:creationId xmlns:p14="http://schemas.microsoft.com/office/powerpoint/2010/main" val="1253362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EEF27AF-2307-BA15-0F55-9865C39F91BE}"/>
              </a:ext>
            </a:extLst>
          </p:cNvPr>
          <p:cNvGraphicFramePr>
            <a:graphicFrameLocks noGrp="1"/>
          </p:cNvGraphicFramePr>
          <p:nvPr>
            <p:extLst>
              <p:ext uri="{D42A27DB-BD31-4B8C-83A1-F6EECF244321}">
                <p14:modId xmlns:p14="http://schemas.microsoft.com/office/powerpoint/2010/main" val="2264349510"/>
              </p:ext>
            </p:extLst>
          </p:nvPr>
        </p:nvGraphicFramePr>
        <p:xfrm>
          <a:off x="55966" y="461665"/>
          <a:ext cx="4353069" cy="4424880"/>
        </p:xfrm>
        <a:graphic>
          <a:graphicData uri="http://schemas.openxmlformats.org/drawingml/2006/table">
            <a:tbl>
              <a:tblPr firstRow="1" bandRow="1">
                <a:tableStyleId>{5940675A-B579-460E-94D1-54222C63F5DA}</a:tableStyleId>
              </a:tblPr>
              <a:tblGrid>
                <a:gridCol w="1451023">
                  <a:extLst>
                    <a:ext uri="{9D8B030D-6E8A-4147-A177-3AD203B41FA5}">
                      <a16:colId xmlns:a16="http://schemas.microsoft.com/office/drawing/2014/main" val="4111497493"/>
                    </a:ext>
                  </a:extLst>
                </a:gridCol>
                <a:gridCol w="1451023">
                  <a:extLst>
                    <a:ext uri="{9D8B030D-6E8A-4147-A177-3AD203B41FA5}">
                      <a16:colId xmlns:a16="http://schemas.microsoft.com/office/drawing/2014/main" val="1385779464"/>
                    </a:ext>
                  </a:extLst>
                </a:gridCol>
                <a:gridCol w="1451023">
                  <a:extLst>
                    <a:ext uri="{9D8B030D-6E8A-4147-A177-3AD203B41FA5}">
                      <a16:colId xmlns:a16="http://schemas.microsoft.com/office/drawing/2014/main" val="3029591176"/>
                    </a:ext>
                  </a:extLst>
                </a:gridCol>
              </a:tblGrid>
              <a:tr h="1474960">
                <a:tc>
                  <a:txBody>
                    <a:bodyPr/>
                    <a:lstStyle/>
                    <a:p>
                      <a:pPr algn="ctr"/>
                      <a:r>
                        <a:rPr lang="en-US" sz="1800" dirty="0"/>
                        <a:t>Calculations using Raoult's Law</a:t>
                      </a:r>
                    </a:p>
                  </a:txBody>
                  <a:tcPr marL="45720" marR="45720" anchor="ctr"/>
                </a:tc>
                <a:tc>
                  <a:txBody>
                    <a:bodyPr/>
                    <a:lstStyle/>
                    <a:p>
                      <a:pPr algn="ctr"/>
                      <a:r>
                        <a:rPr lang="en-US" sz="1800" dirty="0"/>
                        <a:t>Bubble point calculation (known liquid composition)</a:t>
                      </a:r>
                    </a:p>
                  </a:txBody>
                  <a:tcPr marL="45720" marR="45720" anchor="ctr"/>
                </a:tc>
                <a:tc>
                  <a:txBody>
                    <a:bodyPr/>
                    <a:lstStyle/>
                    <a:p>
                      <a:pPr algn="ctr"/>
                      <a:r>
                        <a:rPr lang="en-US" sz="1800" dirty="0"/>
                        <a:t>Dew point calculation (known vapor composition)</a:t>
                      </a:r>
                    </a:p>
                  </a:txBody>
                  <a:tcPr marL="45720" marR="45720" anchor="ctr"/>
                </a:tc>
                <a:extLst>
                  <a:ext uri="{0D108BD9-81ED-4DB2-BD59-A6C34878D82A}">
                    <a16:rowId xmlns:a16="http://schemas.microsoft.com/office/drawing/2014/main" val="2412241296"/>
                  </a:ext>
                </a:extLst>
              </a:tr>
              <a:tr h="1474960">
                <a:tc>
                  <a:txBody>
                    <a:bodyPr/>
                    <a:lstStyle/>
                    <a:p>
                      <a:pPr algn="ctr"/>
                      <a:r>
                        <a:rPr lang="en-US" sz="1800" dirty="0"/>
                        <a:t>Known Temperature</a:t>
                      </a:r>
                    </a:p>
                  </a:txBody>
                  <a:tcPr marL="45720" marR="45720" anchor="ctr"/>
                </a:tc>
                <a:tc>
                  <a:txBody>
                    <a:bodyPr/>
                    <a:lstStyle/>
                    <a:p>
                      <a:pPr algn="ctr"/>
                      <a:r>
                        <a:rPr lang="en-US" sz="1800" dirty="0"/>
                        <a:t>Find vapor composition and Pressure (BUBL P)</a:t>
                      </a:r>
                    </a:p>
                  </a:txBody>
                  <a:tcPr marL="45720" marR="45720" anchor="ctr"/>
                </a:tc>
                <a:tc>
                  <a:txBody>
                    <a:bodyPr/>
                    <a:lstStyle/>
                    <a:p>
                      <a:pPr algn="ctr"/>
                      <a:r>
                        <a:rPr lang="en-US" sz="1800" dirty="0"/>
                        <a:t>Find Liquid composition and Pressure (DEW P)</a:t>
                      </a:r>
                    </a:p>
                  </a:txBody>
                  <a:tcPr marL="45720" marR="45720" anchor="ctr"/>
                </a:tc>
                <a:extLst>
                  <a:ext uri="{0D108BD9-81ED-4DB2-BD59-A6C34878D82A}">
                    <a16:rowId xmlns:a16="http://schemas.microsoft.com/office/drawing/2014/main" val="3151431386"/>
                  </a:ext>
                </a:extLst>
              </a:tr>
              <a:tr h="1474960">
                <a:tc>
                  <a:txBody>
                    <a:bodyPr/>
                    <a:lstStyle/>
                    <a:p>
                      <a:pPr algn="ctr"/>
                      <a:r>
                        <a:rPr lang="en-US" sz="1800" dirty="0"/>
                        <a:t>Known Pressure</a:t>
                      </a:r>
                    </a:p>
                  </a:txBody>
                  <a:tcPr marL="45720" marR="45720" anchor="ctr"/>
                </a:tc>
                <a:tc>
                  <a:txBody>
                    <a:bodyPr/>
                    <a:lstStyle/>
                    <a:p>
                      <a:pPr algn="ctr"/>
                      <a:r>
                        <a:rPr lang="en-US" sz="1800" dirty="0"/>
                        <a:t>Find vapor composition and Temperature (DEW T)</a:t>
                      </a:r>
                    </a:p>
                  </a:txBody>
                  <a:tcPr marL="45720" marR="45720" anchor="ctr"/>
                </a:tc>
                <a:tc>
                  <a:txBody>
                    <a:bodyPr/>
                    <a:lstStyle/>
                    <a:p>
                      <a:pPr algn="ctr"/>
                      <a:r>
                        <a:rPr lang="en-US" sz="1800" dirty="0"/>
                        <a:t>Find liquid composition and Temperature (DEW T)</a:t>
                      </a:r>
                    </a:p>
                  </a:txBody>
                  <a:tcPr marL="45720" marR="45720" anchor="ctr"/>
                </a:tc>
                <a:extLst>
                  <a:ext uri="{0D108BD9-81ED-4DB2-BD59-A6C34878D82A}">
                    <a16:rowId xmlns:a16="http://schemas.microsoft.com/office/drawing/2014/main" val="3789713145"/>
                  </a:ext>
                </a:extLst>
              </a:tr>
            </a:tbl>
          </a:graphicData>
        </a:graphic>
      </p:graphicFrame>
      <p:sp>
        <p:nvSpPr>
          <p:cNvPr id="3" name="TextBox 2">
            <a:extLst>
              <a:ext uri="{FF2B5EF4-FFF2-40B4-BE49-F238E27FC236}">
                <a16:creationId xmlns:a16="http://schemas.microsoft.com/office/drawing/2014/main" id="{52EC28C4-8291-3DC7-10B8-25367EAE8E4B}"/>
              </a:ext>
            </a:extLst>
          </p:cNvPr>
          <p:cNvSpPr txBox="1"/>
          <p:nvPr/>
        </p:nvSpPr>
        <p:spPr>
          <a:xfrm>
            <a:off x="4885314" y="2277141"/>
            <a:ext cx="3125449" cy="646331"/>
          </a:xfrm>
          <a:prstGeom prst="rect">
            <a:avLst/>
          </a:prstGeom>
          <a:noFill/>
        </p:spPr>
        <p:txBody>
          <a:bodyPr wrap="square" rtlCol="0">
            <a:spAutoFit/>
          </a:bodyPr>
          <a:lstStyle/>
          <a:p>
            <a:pPr algn="ctr"/>
            <a:r>
              <a:rPr lang="en-US" dirty="0"/>
              <a:t>Easy because the saturation pressure is set</a:t>
            </a:r>
          </a:p>
        </p:txBody>
      </p:sp>
      <p:sp>
        <p:nvSpPr>
          <p:cNvPr id="4" name="TextBox 3">
            <a:extLst>
              <a:ext uri="{FF2B5EF4-FFF2-40B4-BE49-F238E27FC236}">
                <a16:creationId xmlns:a16="http://schemas.microsoft.com/office/drawing/2014/main" id="{337518EC-BA2F-7355-72B9-A75A4BF1C3CD}"/>
              </a:ext>
            </a:extLst>
          </p:cNvPr>
          <p:cNvSpPr txBox="1"/>
          <p:nvPr/>
        </p:nvSpPr>
        <p:spPr>
          <a:xfrm>
            <a:off x="4654223" y="3686216"/>
            <a:ext cx="3587630" cy="1200329"/>
          </a:xfrm>
          <a:prstGeom prst="rect">
            <a:avLst/>
          </a:prstGeom>
          <a:noFill/>
        </p:spPr>
        <p:txBody>
          <a:bodyPr wrap="square" rtlCol="0">
            <a:spAutoFit/>
          </a:bodyPr>
          <a:lstStyle/>
          <a:p>
            <a:pPr algn="ctr"/>
            <a:r>
              <a:rPr lang="en-US" dirty="0"/>
              <a:t>Must use numerical methods to solve be cause Temperature isn’t known, so the saturation pressure is not set</a:t>
            </a:r>
          </a:p>
        </p:txBody>
      </p:sp>
      <p:sp>
        <p:nvSpPr>
          <p:cNvPr id="6" name="TextBox 5">
            <a:extLst>
              <a:ext uri="{FF2B5EF4-FFF2-40B4-BE49-F238E27FC236}">
                <a16:creationId xmlns:a16="http://schemas.microsoft.com/office/drawing/2014/main" id="{5AE1AA8E-019B-4F63-3331-A85ABBC5B1D0}"/>
              </a:ext>
            </a:extLst>
          </p:cNvPr>
          <p:cNvSpPr txBox="1"/>
          <p:nvPr/>
        </p:nvSpPr>
        <p:spPr>
          <a:xfrm>
            <a:off x="1054956" y="5150911"/>
            <a:ext cx="6279621" cy="646331"/>
          </a:xfrm>
          <a:prstGeom prst="rect">
            <a:avLst/>
          </a:prstGeom>
          <a:noFill/>
        </p:spPr>
        <p:txBody>
          <a:bodyPr wrap="square" rtlCol="0">
            <a:spAutoFit/>
          </a:bodyPr>
          <a:lstStyle/>
          <a:p>
            <a:pPr algn="ctr"/>
            <a:r>
              <a:rPr lang="en-US" dirty="0"/>
              <a:t>These calculations will be done with 2 species since otherwise it would be too involved</a:t>
            </a:r>
          </a:p>
        </p:txBody>
      </p:sp>
      <p:pic>
        <p:nvPicPr>
          <p:cNvPr id="11" name="Picture 10">
            <a:extLst>
              <a:ext uri="{FF2B5EF4-FFF2-40B4-BE49-F238E27FC236}">
                <a16:creationId xmlns:a16="http://schemas.microsoft.com/office/drawing/2014/main" id="{808D9ED0-709F-BEEB-1D38-DC6385199C7E}"/>
              </a:ext>
            </a:extLst>
          </p:cNvPr>
          <p:cNvPicPr>
            <a:picLocks noChangeAspect="1"/>
          </p:cNvPicPr>
          <p:nvPr/>
        </p:nvPicPr>
        <p:blipFill>
          <a:blip r:embed="rId2"/>
          <a:stretch>
            <a:fillRect/>
          </a:stretch>
        </p:blipFill>
        <p:spPr>
          <a:xfrm>
            <a:off x="4879059" y="1050719"/>
            <a:ext cx="3362794" cy="457264"/>
          </a:xfrm>
          <a:prstGeom prst="rect">
            <a:avLst/>
          </a:prstGeom>
        </p:spPr>
      </p:pic>
      <p:sp>
        <p:nvSpPr>
          <p:cNvPr id="23" name="TextBox 22">
            <a:extLst>
              <a:ext uri="{FF2B5EF4-FFF2-40B4-BE49-F238E27FC236}">
                <a16:creationId xmlns:a16="http://schemas.microsoft.com/office/drawing/2014/main" id="{600599A0-1825-E7CC-3D75-7D7B89FE7F8A}"/>
              </a:ext>
            </a:extLst>
          </p:cNvPr>
          <p:cNvSpPr txBox="1"/>
          <p:nvPr/>
        </p:nvSpPr>
        <p:spPr>
          <a:xfrm>
            <a:off x="2232501" y="0"/>
            <a:ext cx="4221797" cy="461665"/>
          </a:xfrm>
          <a:prstGeom prst="rect">
            <a:avLst/>
          </a:prstGeom>
          <a:noFill/>
        </p:spPr>
        <p:txBody>
          <a:bodyPr wrap="none" rtlCol="0">
            <a:spAutoFit/>
          </a:bodyPr>
          <a:lstStyle/>
          <a:p>
            <a:r>
              <a:rPr lang="en-US" sz="2400" dirty="0"/>
              <a:t>Solving Raoult's Law problems</a:t>
            </a:r>
          </a:p>
        </p:txBody>
      </p:sp>
      <p:sp>
        <p:nvSpPr>
          <p:cNvPr id="26" name="TextBox 25">
            <a:extLst>
              <a:ext uri="{FF2B5EF4-FFF2-40B4-BE49-F238E27FC236}">
                <a16:creationId xmlns:a16="http://schemas.microsoft.com/office/drawing/2014/main" id="{FC07DF29-62BE-0495-B82A-089C7148FC51}"/>
              </a:ext>
            </a:extLst>
          </p:cNvPr>
          <p:cNvSpPr txBox="1"/>
          <p:nvPr/>
        </p:nvSpPr>
        <p:spPr>
          <a:xfrm>
            <a:off x="928081" y="6249274"/>
            <a:ext cx="6527877" cy="369332"/>
          </a:xfrm>
          <a:prstGeom prst="rect">
            <a:avLst/>
          </a:prstGeom>
          <a:noFill/>
        </p:spPr>
        <p:txBody>
          <a:bodyPr wrap="none" rtlCol="0">
            <a:spAutoFit/>
          </a:bodyPr>
          <a:lstStyle/>
          <a:p>
            <a:r>
              <a:rPr lang="en-US" dirty="0"/>
              <a:t>To solve this, we want to find a way to get the Pressure by itself</a:t>
            </a:r>
          </a:p>
        </p:txBody>
      </p:sp>
      <p:pic>
        <p:nvPicPr>
          <p:cNvPr id="28" name="Picture 27">
            <a:extLst>
              <a:ext uri="{FF2B5EF4-FFF2-40B4-BE49-F238E27FC236}">
                <a16:creationId xmlns:a16="http://schemas.microsoft.com/office/drawing/2014/main" id="{85B1BC22-737F-56DC-825A-EFEFB3E6404F}"/>
              </a:ext>
            </a:extLst>
          </p:cNvPr>
          <p:cNvPicPr>
            <a:picLocks noChangeAspect="1"/>
          </p:cNvPicPr>
          <p:nvPr/>
        </p:nvPicPr>
        <p:blipFill>
          <a:blip r:embed="rId3"/>
          <a:stretch>
            <a:fillRect/>
          </a:stretch>
        </p:blipFill>
        <p:spPr>
          <a:xfrm>
            <a:off x="3368170" y="6560727"/>
            <a:ext cx="1286054" cy="571580"/>
          </a:xfrm>
          <a:prstGeom prst="rect">
            <a:avLst/>
          </a:prstGeom>
        </p:spPr>
      </p:pic>
      <p:sp>
        <p:nvSpPr>
          <p:cNvPr id="32" name="TextBox 31">
            <a:extLst>
              <a:ext uri="{FF2B5EF4-FFF2-40B4-BE49-F238E27FC236}">
                <a16:creationId xmlns:a16="http://schemas.microsoft.com/office/drawing/2014/main" id="{86CC2A85-6ACB-FFB8-6110-CDA4464EA8D6}"/>
              </a:ext>
            </a:extLst>
          </p:cNvPr>
          <p:cNvSpPr txBox="1"/>
          <p:nvPr/>
        </p:nvSpPr>
        <p:spPr>
          <a:xfrm>
            <a:off x="935280" y="7108617"/>
            <a:ext cx="6151834" cy="646331"/>
          </a:xfrm>
          <a:prstGeom prst="rect">
            <a:avLst/>
          </a:prstGeom>
          <a:noFill/>
        </p:spPr>
        <p:txBody>
          <a:bodyPr wrap="square" rtlCol="0">
            <a:spAutoFit/>
          </a:bodyPr>
          <a:lstStyle/>
          <a:p>
            <a:pPr algn="ctr"/>
            <a:r>
              <a:rPr lang="en-US" dirty="0"/>
              <a:t>We can eliminate the vapor composition because the sum of the partial pressures is the pressure of the system</a:t>
            </a:r>
          </a:p>
        </p:txBody>
      </p:sp>
      <p:pic>
        <p:nvPicPr>
          <p:cNvPr id="33" name="Picture 32">
            <a:extLst>
              <a:ext uri="{FF2B5EF4-FFF2-40B4-BE49-F238E27FC236}">
                <a16:creationId xmlns:a16="http://schemas.microsoft.com/office/drawing/2014/main" id="{DE13BC50-E9CF-B705-4835-BDFE1A3316DD}"/>
              </a:ext>
            </a:extLst>
          </p:cNvPr>
          <p:cNvPicPr>
            <a:picLocks noChangeAspect="1"/>
          </p:cNvPicPr>
          <p:nvPr/>
        </p:nvPicPr>
        <p:blipFill>
          <a:blip r:embed="rId4"/>
          <a:stretch>
            <a:fillRect/>
          </a:stretch>
        </p:blipFill>
        <p:spPr>
          <a:xfrm>
            <a:off x="2910727" y="7754948"/>
            <a:ext cx="2562583" cy="390580"/>
          </a:xfrm>
          <a:prstGeom prst="rect">
            <a:avLst/>
          </a:prstGeom>
        </p:spPr>
      </p:pic>
      <p:sp>
        <p:nvSpPr>
          <p:cNvPr id="34" name="TextBox 33">
            <a:extLst>
              <a:ext uri="{FF2B5EF4-FFF2-40B4-BE49-F238E27FC236}">
                <a16:creationId xmlns:a16="http://schemas.microsoft.com/office/drawing/2014/main" id="{83FE1C36-9C62-8329-674E-5EFDC95D4524}"/>
              </a:ext>
            </a:extLst>
          </p:cNvPr>
          <p:cNvSpPr txBox="1"/>
          <p:nvPr/>
        </p:nvSpPr>
        <p:spPr>
          <a:xfrm>
            <a:off x="652104" y="8149874"/>
            <a:ext cx="7139791" cy="646331"/>
          </a:xfrm>
          <a:prstGeom prst="rect">
            <a:avLst/>
          </a:prstGeom>
          <a:noFill/>
        </p:spPr>
        <p:txBody>
          <a:bodyPr wrap="square" rtlCol="0">
            <a:spAutoFit/>
          </a:bodyPr>
          <a:lstStyle/>
          <a:p>
            <a:pPr algn="ctr"/>
            <a:r>
              <a:rPr lang="en-US" dirty="0"/>
              <a:t>Using this and the Antoine equation, we can solve for pressure, then we can solve for the vapor composition using Raoult’s law</a:t>
            </a:r>
          </a:p>
        </p:txBody>
      </p:sp>
      <p:sp>
        <p:nvSpPr>
          <p:cNvPr id="35" name="TextBox 34">
            <a:extLst>
              <a:ext uri="{FF2B5EF4-FFF2-40B4-BE49-F238E27FC236}">
                <a16:creationId xmlns:a16="http://schemas.microsoft.com/office/drawing/2014/main" id="{9DCA761A-9BB9-EABA-F46F-ECB6F16A127B}"/>
              </a:ext>
            </a:extLst>
          </p:cNvPr>
          <p:cNvSpPr txBox="1"/>
          <p:nvPr/>
        </p:nvSpPr>
        <p:spPr>
          <a:xfrm>
            <a:off x="55966" y="8784456"/>
            <a:ext cx="933269" cy="400110"/>
          </a:xfrm>
          <a:prstGeom prst="rect">
            <a:avLst/>
          </a:prstGeom>
          <a:noFill/>
        </p:spPr>
        <p:txBody>
          <a:bodyPr wrap="none" rtlCol="0">
            <a:spAutoFit/>
          </a:bodyPr>
          <a:lstStyle/>
          <a:p>
            <a:r>
              <a:rPr lang="en-US" sz="2000" dirty="0"/>
              <a:t>DEW P</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64BDA30-F96E-95CD-F377-450AD6F65B11}"/>
                  </a:ext>
                </a:extLst>
              </p:cNvPr>
              <p:cNvSpPr txBox="1"/>
              <p:nvPr/>
            </p:nvSpPr>
            <p:spPr>
              <a:xfrm>
                <a:off x="3667852" y="9475941"/>
                <a:ext cx="972639" cy="5903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𝑠𝑎𝑡</m:t>
                              </m:r>
                            </m:sup>
                          </m:sSubSup>
                        </m:den>
                      </m:f>
                    </m:oMath>
                  </m:oMathPara>
                </a14:m>
                <a:endParaRPr lang="en-US" dirty="0"/>
              </a:p>
            </p:txBody>
          </p:sp>
        </mc:Choice>
        <mc:Fallback xmlns="">
          <p:sp>
            <p:nvSpPr>
              <p:cNvPr id="36" name="TextBox 35">
                <a:extLst>
                  <a:ext uri="{FF2B5EF4-FFF2-40B4-BE49-F238E27FC236}">
                    <a16:creationId xmlns:a16="http://schemas.microsoft.com/office/drawing/2014/main" id="{E64BDA30-F96E-95CD-F377-450AD6F65B11}"/>
                  </a:ext>
                </a:extLst>
              </p:cNvPr>
              <p:cNvSpPr txBox="1">
                <a:spLocks noRot="1" noChangeAspect="1" noMove="1" noResize="1" noEditPoints="1" noAdjustHandles="1" noChangeArrowheads="1" noChangeShapeType="1" noTextEdit="1"/>
              </p:cNvSpPr>
              <p:nvPr/>
            </p:nvSpPr>
            <p:spPr>
              <a:xfrm>
                <a:off x="3667852" y="9475941"/>
                <a:ext cx="972639" cy="5903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35683-71FE-221B-E1E4-966BDB7A51BB}"/>
                  </a:ext>
                </a:extLst>
              </p:cNvPr>
              <p:cNvSpPr txBox="1"/>
              <p:nvPr/>
            </p:nvSpPr>
            <p:spPr>
              <a:xfrm>
                <a:off x="4089483" y="10552832"/>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37" name="TextBox 36">
                <a:extLst>
                  <a:ext uri="{FF2B5EF4-FFF2-40B4-BE49-F238E27FC236}">
                    <a16:creationId xmlns:a16="http://schemas.microsoft.com/office/drawing/2014/main" id="{D6635683-71FE-221B-E1E4-966BDB7A51BB}"/>
                  </a:ext>
                </a:extLst>
              </p:cNvPr>
              <p:cNvSpPr txBox="1">
                <a:spLocks noRot="1" noChangeAspect="1" noMove="1" noResize="1" noEditPoints="1" noAdjustHandles="1" noChangeArrowheads="1" noChangeShapeType="1" noTextEdit="1"/>
              </p:cNvSpPr>
              <p:nvPr/>
            </p:nvSpPr>
            <p:spPr>
              <a:xfrm>
                <a:off x="4089483" y="10552832"/>
                <a:ext cx="1894621" cy="923651"/>
              </a:xfrm>
              <a:prstGeom prst="rect">
                <a:avLst/>
              </a:prstGeom>
              <a:blipFill>
                <a:blip r:embed="rId6"/>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B7BCA7B8-8D22-8B15-24A1-EE247FCFF21A}"/>
              </a:ext>
            </a:extLst>
          </p:cNvPr>
          <p:cNvSpPr txBox="1"/>
          <p:nvPr/>
        </p:nvSpPr>
        <p:spPr>
          <a:xfrm>
            <a:off x="372836" y="10117156"/>
            <a:ext cx="7698326" cy="369332"/>
          </a:xfrm>
          <a:prstGeom prst="rect">
            <a:avLst/>
          </a:prstGeom>
          <a:noFill/>
        </p:spPr>
        <p:txBody>
          <a:bodyPr wrap="none" rtlCol="0">
            <a:spAutoFit/>
          </a:bodyPr>
          <a:lstStyle/>
          <a:p>
            <a:r>
              <a:rPr lang="en-US" dirty="0"/>
              <a:t>By solving for xi using Raoult’s law, then summing them up to equal 1, we get: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C99D148-4EDE-52AC-825B-668C3725EFBB}"/>
                  </a:ext>
                </a:extLst>
              </p:cNvPr>
              <p:cNvSpPr txBox="1"/>
              <p:nvPr/>
            </p:nvSpPr>
            <p:spPr>
              <a:xfrm>
                <a:off x="1883927" y="10761051"/>
                <a:ext cx="1746376" cy="490647"/>
              </a:xfrm>
              <a:prstGeom prst="rect">
                <a:avLst/>
              </a:prstGeom>
              <a:noFill/>
            </p:spPr>
            <p:txBody>
              <a:bodyPr wrap="none" lIns="0" tIns="0" rIns="0" bIns="0" rtlCol="0">
                <a:spAutoFit/>
              </a:bodyPr>
              <a:lstStyle/>
              <a:p>
                <a:r>
                  <a:rPr lang="en-US" b="0" dirty="0"/>
                  <a:t>1</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m:t>
                                </m:r>
                              </m:sub>
                              <m:sup>
                                <m:r>
                                  <a:rPr lang="en-US" i="1">
                                    <a:latin typeface="Cambria Math" panose="02040503050406030204" pitchFamily="18" charset="0"/>
                                  </a:rPr>
                                  <m:t>𝑠𝑎𝑡</m:t>
                                </m:r>
                              </m:sup>
                            </m:sSubSup>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2</m:t>
                                </m:r>
                              </m:sub>
                              <m:sup>
                                <m:r>
                                  <a:rPr lang="en-US" i="1">
                                    <a:latin typeface="Cambria Math" panose="02040503050406030204" pitchFamily="18" charset="0"/>
                                  </a:rPr>
                                  <m:t>𝑠𝑎𝑡</m:t>
                                </m:r>
                              </m:sup>
                            </m:sSubSup>
                          </m:den>
                        </m:f>
                      </m:e>
                    </m:d>
                  </m:oMath>
                </a14:m>
                <a:endParaRPr lang="en-US" dirty="0"/>
              </a:p>
            </p:txBody>
          </p:sp>
        </mc:Choice>
        <mc:Fallback xmlns="">
          <p:sp>
            <p:nvSpPr>
              <p:cNvPr id="39" name="TextBox 38">
                <a:extLst>
                  <a:ext uri="{FF2B5EF4-FFF2-40B4-BE49-F238E27FC236}">
                    <a16:creationId xmlns:a16="http://schemas.microsoft.com/office/drawing/2014/main" id="{AC99D148-4EDE-52AC-825B-668C3725EFBB}"/>
                  </a:ext>
                </a:extLst>
              </p:cNvPr>
              <p:cNvSpPr txBox="1">
                <a:spLocks noRot="1" noChangeAspect="1" noMove="1" noResize="1" noEditPoints="1" noAdjustHandles="1" noChangeArrowheads="1" noChangeShapeType="1" noTextEdit="1"/>
              </p:cNvSpPr>
              <p:nvPr/>
            </p:nvSpPr>
            <p:spPr>
              <a:xfrm>
                <a:off x="1883927" y="10761051"/>
                <a:ext cx="1746376" cy="490647"/>
              </a:xfrm>
              <a:prstGeom prst="rect">
                <a:avLst/>
              </a:prstGeom>
              <a:blipFill>
                <a:blip r:embed="rId7"/>
                <a:stretch>
                  <a:fillRect l="-8014" b="-864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6389837-83D3-9A97-5E83-C508A1AD563E}"/>
              </a:ext>
            </a:extLst>
          </p:cNvPr>
          <p:cNvCxnSpPr/>
          <p:nvPr/>
        </p:nvCxnSpPr>
        <p:spPr>
          <a:xfrm>
            <a:off x="3630303" y="10881970"/>
            <a:ext cx="3808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E2D93F9-E99C-B44B-15B6-41CB79187EC9}"/>
              </a:ext>
            </a:extLst>
          </p:cNvPr>
          <p:cNvSpPr txBox="1"/>
          <p:nvPr/>
        </p:nvSpPr>
        <p:spPr>
          <a:xfrm>
            <a:off x="55966" y="6052272"/>
            <a:ext cx="998991" cy="400110"/>
          </a:xfrm>
          <a:prstGeom prst="rect">
            <a:avLst/>
          </a:prstGeom>
          <a:noFill/>
        </p:spPr>
        <p:txBody>
          <a:bodyPr wrap="none" rtlCol="0">
            <a:spAutoFit/>
          </a:bodyPr>
          <a:lstStyle/>
          <a:p>
            <a:r>
              <a:rPr lang="en-US" sz="2000" dirty="0"/>
              <a:t>BUBL P</a:t>
            </a:r>
          </a:p>
        </p:txBody>
      </p:sp>
      <p:sp>
        <p:nvSpPr>
          <p:cNvPr id="42" name="TextBox 41">
            <a:extLst>
              <a:ext uri="{FF2B5EF4-FFF2-40B4-BE49-F238E27FC236}">
                <a16:creationId xmlns:a16="http://schemas.microsoft.com/office/drawing/2014/main" id="{B5A6E182-E6C9-0EB6-8866-615175F2F6FA}"/>
              </a:ext>
            </a:extLst>
          </p:cNvPr>
          <p:cNvSpPr txBox="1"/>
          <p:nvPr/>
        </p:nvSpPr>
        <p:spPr>
          <a:xfrm>
            <a:off x="199612" y="9201378"/>
            <a:ext cx="8516819" cy="369332"/>
          </a:xfrm>
          <a:prstGeom prst="rect">
            <a:avLst/>
          </a:prstGeom>
          <a:noFill/>
        </p:spPr>
        <p:txBody>
          <a:bodyPr wrap="none" rtlCol="0">
            <a:spAutoFit/>
          </a:bodyPr>
          <a:lstStyle/>
          <a:p>
            <a:r>
              <a:rPr lang="en-US" dirty="0"/>
              <a:t>For this, we want to solve for temperature first, so let’s eliminate the liquid fractions</a:t>
            </a:r>
          </a:p>
        </p:txBody>
      </p:sp>
      <p:sp>
        <p:nvSpPr>
          <p:cNvPr id="43" name="TextBox 42">
            <a:extLst>
              <a:ext uri="{FF2B5EF4-FFF2-40B4-BE49-F238E27FC236}">
                <a16:creationId xmlns:a16="http://schemas.microsoft.com/office/drawing/2014/main" id="{DDBAB658-D752-B49E-B6AC-F4C692A1CF30}"/>
              </a:ext>
            </a:extLst>
          </p:cNvPr>
          <p:cNvSpPr txBox="1"/>
          <p:nvPr/>
        </p:nvSpPr>
        <p:spPr>
          <a:xfrm>
            <a:off x="1339126" y="11566380"/>
            <a:ext cx="5765746" cy="369332"/>
          </a:xfrm>
          <a:prstGeom prst="rect">
            <a:avLst/>
          </a:prstGeom>
          <a:noFill/>
        </p:spPr>
        <p:txBody>
          <a:bodyPr wrap="none" rtlCol="0">
            <a:spAutoFit/>
          </a:bodyPr>
          <a:lstStyle/>
          <a:p>
            <a:r>
              <a:rPr lang="en-US" dirty="0"/>
              <a:t>We can solve for P, then calculate the liquid composition</a:t>
            </a:r>
          </a:p>
        </p:txBody>
      </p:sp>
    </p:spTree>
    <p:extLst>
      <p:ext uri="{BB962C8B-B14F-4D97-AF65-F5344CB8AC3E}">
        <p14:creationId xmlns:p14="http://schemas.microsoft.com/office/powerpoint/2010/main" val="1483826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1B1651-B60B-66A8-07A9-C37B270CE690}"/>
              </a:ext>
            </a:extLst>
          </p:cNvPr>
          <p:cNvSpPr txBox="1"/>
          <p:nvPr/>
        </p:nvSpPr>
        <p:spPr>
          <a:xfrm>
            <a:off x="172092" y="2249748"/>
            <a:ext cx="974947" cy="400110"/>
          </a:xfrm>
          <a:prstGeom prst="rect">
            <a:avLst/>
          </a:prstGeom>
          <a:noFill/>
        </p:spPr>
        <p:txBody>
          <a:bodyPr wrap="none" rtlCol="0">
            <a:spAutoFit/>
          </a:bodyPr>
          <a:lstStyle/>
          <a:p>
            <a:r>
              <a:rPr lang="en-US" sz="2000" dirty="0"/>
              <a:t>BUBL T</a:t>
            </a:r>
          </a:p>
        </p:txBody>
      </p:sp>
      <p:sp>
        <p:nvSpPr>
          <p:cNvPr id="4" name="TextBox 3">
            <a:extLst>
              <a:ext uri="{FF2B5EF4-FFF2-40B4-BE49-F238E27FC236}">
                <a16:creationId xmlns:a16="http://schemas.microsoft.com/office/drawing/2014/main" id="{4F4204AA-B75A-79A1-E400-FFCCA173843F}"/>
              </a:ext>
            </a:extLst>
          </p:cNvPr>
          <p:cNvSpPr txBox="1"/>
          <p:nvPr/>
        </p:nvSpPr>
        <p:spPr>
          <a:xfrm>
            <a:off x="0" y="0"/>
            <a:ext cx="8686800" cy="646331"/>
          </a:xfrm>
          <a:prstGeom prst="rect">
            <a:avLst/>
          </a:prstGeom>
          <a:noFill/>
        </p:spPr>
        <p:txBody>
          <a:bodyPr wrap="square" rtlCol="0">
            <a:spAutoFit/>
          </a:bodyPr>
          <a:lstStyle/>
          <a:p>
            <a:r>
              <a:rPr lang="en-US" dirty="0"/>
              <a:t>For these next two, we will need to use numerical analysis to solve for temperature, so it will be useful to have bounds for the Temperature</a:t>
            </a:r>
          </a:p>
        </p:txBody>
      </p:sp>
      <p:sp>
        <p:nvSpPr>
          <p:cNvPr id="5" name="TextBox 4">
            <a:extLst>
              <a:ext uri="{FF2B5EF4-FFF2-40B4-BE49-F238E27FC236}">
                <a16:creationId xmlns:a16="http://schemas.microsoft.com/office/drawing/2014/main" id="{307506EF-9486-4AD0-715F-A766A4A2857B}"/>
              </a:ext>
            </a:extLst>
          </p:cNvPr>
          <p:cNvSpPr txBox="1"/>
          <p:nvPr/>
        </p:nvSpPr>
        <p:spPr>
          <a:xfrm>
            <a:off x="264547" y="628339"/>
            <a:ext cx="8087193" cy="923330"/>
          </a:xfrm>
          <a:prstGeom prst="rect">
            <a:avLst/>
          </a:prstGeom>
          <a:noFill/>
        </p:spPr>
        <p:txBody>
          <a:bodyPr wrap="square" rtlCol="0">
            <a:spAutoFit/>
          </a:bodyPr>
          <a:lstStyle/>
          <a:p>
            <a:r>
              <a:rPr lang="en-US" dirty="0"/>
              <a:t>At the Pressure, the temperature of the system will be somewhere in between the temperatures at which the pure species are at saturation conditions, so our bounds will be the saturation Temperature</a:t>
            </a:r>
          </a:p>
        </p:txBody>
      </p:sp>
      <p:pic>
        <p:nvPicPr>
          <p:cNvPr id="7" name="Picture 6">
            <a:extLst>
              <a:ext uri="{FF2B5EF4-FFF2-40B4-BE49-F238E27FC236}">
                <a16:creationId xmlns:a16="http://schemas.microsoft.com/office/drawing/2014/main" id="{A8911848-65E5-5ECB-9D8E-3E9394DE5CB8}"/>
              </a:ext>
            </a:extLst>
          </p:cNvPr>
          <p:cNvPicPr>
            <a:picLocks noChangeAspect="1"/>
          </p:cNvPicPr>
          <p:nvPr/>
        </p:nvPicPr>
        <p:blipFill>
          <a:blip r:embed="rId2"/>
          <a:stretch>
            <a:fillRect/>
          </a:stretch>
        </p:blipFill>
        <p:spPr>
          <a:xfrm>
            <a:off x="2975140" y="1486313"/>
            <a:ext cx="2105319" cy="828791"/>
          </a:xfrm>
          <a:prstGeom prst="rect">
            <a:avLst/>
          </a:prstGeom>
        </p:spPr>
      </p:pic>
      <p:sp>
        <p:nvSpPr>
          <p:cNvPr id="8" name="TextBox 7">
            <a:extLst>
              <a:ext uri="{FF2B5EF4-FFF2-40B4-BE49-F238E27FC236}">
                <a16:creationId xmlns:a16="http://schemas.microsoft.com/office/drawing/2014/main" id="{79F6EC46-A53A-99EE-405C-87ED4AB47C2F}"/>
              </a:ext>
            </a:extLst>
          </p:cNvPr>
          <p:cNvSpPr txBox="1"/>
          <p:nvPr/>
        </p:nvSpPr>
        <p:spPr>
          <a:xfrm>
            <a:off x="2641801" y="2049460"/>
            <a:ext cx="2803588" cy="369332"/>
          </a:xfrm>
          <a:prstGeom prst="rect">
            <a:avLst/>
          </a:prstGeom>
          <a:noFill/>
        </p:spPr>
        <p:txBody>
          <a:bodyPr wrap="none" rtlCol="0">
            <a:spAutoFit/>
          </a:bodyPr>
          <a:lstStyle/>
          <a:p>
            <a:r>
              <a:rPr lang="en-US" dirty="0"/>
              <a:t>From the Antoine equation</a:t>
            </a:r>
          </a:p>
        </p:txBody>
      </p:sp>
      <p:pic>
        <p:nvPicPr>
          <p:cNvPr id="9" name="Picture 8">
            <a:extLst>
              <a:ext uri="{FF2B5EF4-FFF2-40B4-BE49-F238E27FC236}">
                <a16:creationId xmlns:a16="http://schemas.microsoft.com/office/drawing/2014/main" id="{084522FD-D71D-0761-DB77-0AB9BA53243A}"/>
              </a:ext>
            </a:extLst>
          </p:cNvPr>
          <p:cNvPicPr>
            <a:picLocks noChangeAspect="1"/>
          </p:cNvPicPr>
          <p:nvPr/>
        </p:nvPicPr>
        <p:blipFill>
          <a:blip r:embed="rId3"/>
          <a:stretch>
            <a:fillRect/>
          </a:stretch>
        </p:blipFill>
        <p:spPr>
          <a:xfrm>
            <a:off x="2975140" y="3446346"/>
            <a:ext cx="2562583" cy="390580"/>
          </a:xfrm>
          <a:prstGeom prst="rect">
            <a:avLst/>
          </a:prstGeom>
        </p:spPr>
      </p:pic>
      <p:sp>
        <p:nvSpPr>
          <p:cNvPr id="10" name="TextBox 9">
            <a:extLst>
              <a:ext uri="{FF2B5EF4-FFF2-40B4-BE49-F238E27FC236}">
                <a16:creationId xmlns:a16="http://schemas.microsoft.com/office/drawing/2014/main" id="{E48C2EDE-2B77-C6D9-448C-A49222BD3233}"/>
              </a:ext>
            </a:extLst>
          </p:cNvPr>
          <p:cNvSpPr txBox="1"/>
          <p:nvPr/>
        </p:nvSpPr>
        <p:spPr>
          <a:xfrm>
            <a:off x="299802" y="2679974"/>
            <a:ext cx="7913260" cy="646331"/>
          </a:xfrm>
          <a:prstGeom prst="rect">
            <a:avLst/>
          </a:prstGeom>
          <a:noFill/>
        </p:spPr>
        <p:txBody>
          <a:bodyPr wrap="square" rtlCol="0">
            <a:spAutoFit/>
          </a:bodyPr>
          <a:lstStyle/>
          <a:p>
            <a:pPr algn="ctr"/>
            <a:r>
              <a:rPr lang="en-US" dirty="0"/>
              <a:t>By subbing in the Antoine equation below, we can use numerical analysis to solve for T (Single variable nonlinear using t sats as boundaries)</a:t>
            </a:r>
          </a:p>
        </p:txBody>
      </p:sp>
      <p:sp>
        <p:nvSpPr>
          <p:cNvPr id="11" name="TextBox 10">
            <a:extLst>
              <a:ext uri="{FF2B5EF4-FFF2-40B4-BE49-F238E27FC236}">
                <a16:creationId xmlns:a16="http://schemas.microsoft.com/office/drawing/2014/main" id="{8AD9D366-BA4D-8B7E-E972-A829546543F7}"/>
              </a:ext>
            </a:extLst>
          </p:cNvPr>
          <p:cNvSpPr txBox="1"/>
          <p:nvPr/>
        </p:nvSpPr>
        <p:spPr>
          <a:xfrm>
            <a:off x="1695718" y="3956967"/>
            <a:ext cx="5295360" cy="369332"/>
          </a:xfrm>
          <a:prstGeom prst="rect">
            <a:avLst/>
          </a:prstGeom>
          <a:noFill/>
        </p:spPr>
        <p:txBody>
          <a:bodyPr wrap="none" rtlCol="0">
            <a:spAutoFit/>
          </a:bodyPr>
          <a:lstStyle/>
          <a:p>
            <a:r>
              <a:rPr lang="en-US" dirty="0"/>
              <a:t>Then solve for vapor composition using Raoult’s law</a:t>
            </a:r>
          </a:p>
        </p:txBody>
      </p:sp>
      <p:sp>
        <p:nvSpPr>
          <p:cNvPr id="12" name="TextBox 11">
            <a:extLst>
              <a:ext uri="{FF2B5EF4-FFF2-40B4-BE49-F238E27FC236}">
                <a16:creationId xmlns:a16="http://schemas.microsoft.com/office/drawing/2014/main" id="{88EADB28-19A7-363A-9CAF-88CBE1C9E8DC}"/>
              </a:ext>
            </a:extLst>
          </p:cNvPr>
          <p:cNvSpPr txBox="1"/>
          <p:nvPr/>
        </p:nvSpPr>
        <p:spPr>
          <a:xfrm>
            <a:off x="172092" y="4326299"/>
            <a:ext cx="909223" cy="400110"/>
          </a:xfrm>
          <a:prstGeom prst="rect">
            <a:avLst/>
          </a:prstGeom>
          <a:noFill/>
        </p:spPr>
        <p:txBody>
          <a:bodyPr wrap="none" rtlCol="0">
            <a:spAutoFit/>
          </a:bodyPr>
          <a:lstStyle/>
          <a:p>
            <a:r>
              <a:rPr lang="en-US" sz="2000" dirty="0"/>
              <a:t>DEW T</a:t>
            </a:r>
          </a:p>
        </p:txBody>
      </p:sp>
      <p:sp>
        <p:nvSpPr>
          <p:cNvPr id="13" name="TextBox 12">
            <a:extLst>
              <a:ext uri="{FF2B5EF4-FFF2-40B4-BE49-F238E27FC236}">
                <a16:creationId xmlns:a16="http://schemas.microsoft.com/office/drawing/2014/main" id="{F3F5CF00-E2BF-97F4-C4D1-82D81726668B}"/>
              </a:ext>
            </a:extLst>
          </p:cNvPr>
          <p:cNvSpPr txBox="1"/>
          <p:nvPr/>
        </p:nvSpPr>
        <p:spPr>
          <a:xfrm>
            <a:off x="510598" y="4836920"/>
            <a:ext cx="7491666" cy="369332"/>
          </a:xfrm>
          <a:prstGeom prst="rect">
            <a:avLst/>
          </a:prstGeom>
          <a:noFill/>
        </p:spPr>
        <p:txBody>
          <a:bodyPr wrap="none" rtlCol="0">
            <a:spAutoFit/>
          </a:bodyPr>
          <a:lstStyle/>
          <a:p>
            <a:r>
              <a:rPr lang="en-US" dirty="0"/>
              <a:t>Same deal as above but using the equation below to solve for temperature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4E995D-C710-43FA-B46B-D85937A47E9B}"/>
                  </a:ext>
                </a:extLst>
              </p:cNvPr>
              <p:cNvSpPr txBox="1"/>
              <p:nvPr/>
            </p:nvSpPr>
            <p:spPr>
              <a:xfrm>
                <a:off x="3096284" y="5316763"/>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14" name="TextBox 13">
                <a:extLst>
                  <a:ext uri="{FF2B5EF4-FFF2-40B4-BE49-F238E27FC236}">
                    <a16:creationId xmlns:a16="http://schemas.microsoft.com/office/drawing/2014/main" id="{654E995D-C710-43FA-B46B-D85937A47E9B}"/>
                  </a:ext>
                </a:extLst>
              </p:cNvPr>
              <p:cNvSpPr txBox="1">
                <a:spLocks noRot="1" noChangeAspect="1" noMove="1" noResize="1" noEditPoints="1" noAdjustHandles="1" noChangeArrowheads="1" noChangeShapeType="1" noTextEdit="1"/>
              </p:cNvSpPr>
              <p:nvPr/>
            </p:nvSpPr>
            <p:spPr>
              <a:xfrm>
                <a:off x="3096284" y="5316763"/>
                <a:ext cx="1894621" cy="923651"/>
              </a:xfrm>
              <a:prstGeom prst="rect">
                <a:avLst/>
              </a:prstGeom>
              <a:blipFill>
                <a:blip r:embed="rId4"/>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352E545E-5CA6-FC54-C4DB-134BE9A30AB3}"/>
              </a:ext>
            </a:extLst>
          </p:cNvPr>
          <p:cNvSpPr txBox="1"/>
          <p:nvPr/>
        </p:nvSpPr>
        <p:spPr>
          <a:xfrm>
            <a:off x="0" y="6237024"/>
            <a:ext cx="3097707" cy="461665"/>
          </a:xfrm>
          <a:prstGeom prst="rect">
            <a:avLst/>
          </a:prstGeom>
          <a:noFill/>
        </p:spPr>
        <p:txBody>
          <a:bodyPr wrap="none" rtlCol="0">
            <a:spAutoFit/>
          </a:bodyPr>
          <a:lstStyle/>
          <a:p>
            <a:r>
              <a:rPr lang="en-US" sz="2400" dirty="0"/>
              <a:t>Modified Raoult’s Law</a:t>
            </a:r>
          </a:p>
        </p:txBody>
      </p:sp>
      <p:sp>
        <p:nvSpPr>
          <p:cNvPr id="39" name="TextBox 38">
            <a:extLst>
              <a:ext uri="{FF2B5EF4-FFF2-40B4-BE49-F238E27FC236}">
                <a16:creationId xmlns:a16="http://schemas.microsoft.com/office/drawing/2014/main" id="{C4CE31F0-F3E5-AF82-3CD4-698B27C00D96}"/>
              </a:ext>
            </a:extLst>
          </p:cNvPr>
          <p:cNvSpPr txBox="1"/>
          <p:nvPr/>
        </p:nvSpPr>
        <p:spPr>
          <a:xfrm>
            <a:off x="25228" y="6630861"/>
            <a:ext cx="5418022" cy="369332"/>
          </a:xfrm>
          <a:prstGeom prst="rect">
            <a:avLst/>
          </a:prstGeom>
          <a:noFill/>
        </p:spPr>
        <p:txBody>
          <a:bodyPr wrap="none" rtlCol="0">
            <a:spAutoFit/>
          </a:bodyPr>
          <a:lstStyle/>
          <a:p>
            <a:r>
              <a:rPr lang="en-US" dirty="0"/>
              <a:t>For when your solution shouldn’t be considered ideal</a:t>
            </a:r>
          </a:p>
        </p:txBody>
      </p:sp>
      <p:pic>
        <p:nvPicPr>
          <p:cNvPr id="40" name="Picture 39">
            <a:extLst>
              <a:ext uri="{FF2B5EF4-FFF2-40B4-BE49-F238E27FC236}">
                <a16:creationId xmlns:a16="http://schemas.microsoft.com/office/drawing/2014/main" id="{F57EEF3F-5779-9C93-1815-A22E8B5CE4B7}"/>
              </a:ext>
            </a:extLst>
          </p:cNvPr>
          <p:cNvPicPr>
            <a:picLocks noChangeAspect="1"/>
          </p:cNvPicPr>
          <p:nvPr/>
        </p:nvPicPr>
        <p:blipFill>
          <a:blip r:embed="rId5"/>
          <a:stretch>
            <a:fillRect/>
          </a:stretch>
        </p:blipFill>
        <p:spPr>
          <a:xfrm>
            <a:off x="2332906" y="6962823"/>
            <a:ext cx="3553321" cy="495369"/>
          </a:xfrm>
          <a:prstGeom prst="rect">
            <a:avLst/>
          </a:prstGeom>
        </p:spPr>
      </p:pic>
      <p:sp>
        <p:nvSpPr>
          <p:cNvPr id="41" name="TextBox 40">
            <a:extLst>
              <a:ext uri="{FF2B5EF4-FFF2-40B4-BE49-F238E27FC236}">
                <a16:creationId xmlns:a16="http://schemas.microsoft.com/office/drawing/2014/main" id="{C8F96A6F-0A9A-B797-924C-B5047F1E0661}"/>
              </a:ext>
            </a:extLst>
          </p:cNvPr>
          <p:cNvSpPr txBox="1"/>
          <p:nvPr/>
        </p:nvSpPr>
        <p:spPr>
          <a:xfrm>
            <a:off x="1988825" y="7426868"/>
            <a:ext cx="4241482" cy="369332"/>
          </a:xfrm>
          <a:prstGeom prst="rect">
            <a:avLst/>
          </a:prstGeom>
          <a:noFill/>
        </p:spPr>
        <p:txBody>
          <a:bodyPr wrap="none" rtlCol="0">
            <a:spAutoFit/>
          </a:bodyPr>
          <a:lstStyle/>
          <a:p>
            <a:r>
              <a:rPr lang="en-US" dirty="0"/>
              <a:t>Using summation, we can simplify to this</a:t>
            </a:r>
          </a:p>
        </p:txBody>
      </p:sp>
      <p:pic>
        <p:nvPicPr>
          <p:cNvPr id="42" name="Picture 41">
            <a:extLst>
              <a:ext uri="{FF2B5EF4-FFF2-40B4-BE49-F238E27FC236}">
                <a16:creationId xmlns:a16="http://schemas.microsoft.com/office/drawing/2014/main" id="{BE8B0658-A2A3-8AC7-ED94-AC28D977EE77}"/>
              </a:ext>
            </a:extLst>
          </p:cNvPr>
          <p:cNvPicPr>
            <a:picLocks noChangeAspect="1"/>
          </p:cNvPicPr>
          <p:nvPr/>
        </p:nvPicPr>
        <p:blipFill>
          <a:blip r:embed="rId6"/>
          <a:stretch>
            <a:fillRect/>
          </a:stretch>
        </p:blipFill>
        <p:spPr>
          <a:xfrm>
            <a:off x="1728067" y="7783650"/>
            <a:ext cx="1533739" cy="609685"/>
          </a:xfrm>
          <a:prstGeom prst="rect">
            <a:avLst/>
          </a:prstGeom>
        </p:spPr>
      </p:pic>
      <p:sp>
        <p:nvSpPr>
          <p:cNvPr id="43" name="TextBox 42">
            <a:extLst>
              <a:ext uri="{FF2B5EF4-FFF2-40B4-BE49-F238E27FC236}">
                <a16:creationId xmlns:a16="http://schemas.microsoft.com/office/drawing/2014/main" id="{E5C2F31A-67DC-995C-0C94-7CF680F0AFD1}"/>
              </a:ext>
            </a:extLst>
          </p:cNvPr>
          <p:cNvSpPr txBox="1"/>
          <p:nvPr/>
        </p:nvSpPr>
        <p:spPr>
          <a:xfrm>
            <a:off x="3351431" y="7996985"/>
            <a:ext cx="845103" cy="369332"/>
          </a:xfrm>
          <a:prstGeom prst="rect">
            <a:avLst/>
          </a:prstGeom>
          <a:noFill/>
        </p:spPr>
        <p:txBody>
          <a:bodyPr wrap="none" rtlCol="0">
            <a:spAutoFit/>
          </a:bodyPr>
          <a:lstStyle/>
          <a:p>
            <a:r>
              <a:rPr lang="en-US" dirty="0"/>
              <a:t>Or this</a:t>
            </a:r>
          </a:p>
        </p:txBody>
      </p:sp>
      <p:pic>
        <p:nvPicPr>
          <p:cNvPr id="44" name="Picture 43">
            <a:extLst>
              <a:ext uri="{FF2B5EF4-FFF2-40B4-BE49-F238E27FC236}">
                <a16:creationId xmlns:a16="http://schemas.microsoft.com/office/drawing/2014/main" id="{C532189D-C1D7-5F77-6812-7FE6625EB49B}"/>
              </a:ext>
            </a:extLst>
          </p:cNvPr>
          <p:cNvPicPr>
            <a:picLocks noChangeAspect="1"/>
          </p:cNvPicPr>
          <p:nvPr/>
        </p:nvPicPr>
        <p:blipFill>
          <a:blip r:embed="rId7"/>
          <a:stretch>
            <a:fillRect/>
          </a:stretch>
        </p:blipFill>
        <p:spPr>
          <a:xfrm>
            <a:off x="4240554" y="7741063"/>
            <a:ext cx="1781424" cy="981212"/>
          </a:xfrm>
          <a:prstGeom prst="rect">
            <a:avLst/>
          </a:prstGeom>
        </p:spPr>
      </p:pic>
      <p:cxnSp>
        <p:nvCxnSpPr>
          <p:cNvPr id="45" name="Straight Arrow Connector 44">
            <a:extLst>
              <a:ext uri="{FF2B5EF4-FFF2-40B4-BE49-F238E27FC236}">
                <a16:creationId xmlns:a16="http://schemas.microsoft.com/office/drawing/2014/main" id="{E1C96919-1AF0-B3D1-DBEB-95A53954CEFF}"/>
              </a:ext>
            </a:extLst>
          </p:cNvPr>
          <p:cNvCxnSpPr/>
          <p:nvPr/>
        </p:nvCxnSpPr>
        <p:spPr>
          <a:xfrm flipH="1">
            <a:off x="6230307" y="7796200"/>
            <a:ext cx="613907" cy="464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17D7A297-9034-5095-3024-F8287FB49752}"/>
              </a:ext>
            </a:extLst>
          </p:cNvPr>
          <p:cNvSpPr txBox="1"/>
          <p:nvPr/>
        </p:nvSpPr>
        <p:spPr>
          <a:xfrm>
            <a:off x="6801424" y="7244359"/>
            <a:ext cx="2047991" cy="923329"/>
          </a:xfrm>
          <a:prstGeom prst="rect">
            <a:avLst/>
          </a:prstGeom>
          <a:noFill/>
        </p:spPr>
        <p:txBody>
          <a:bodyPr wrap="square" rtlCol="0">
            <a:spAutoFit/>
          </a:bodyPr>
          <a:lstStyle/>
          <a:p>
            <a:r>
              <a:rPr lang="en-US" dirty="0"/>
              <a:t>Found by solving for x, then using summation</a:t>
            </a:r>
          </a:p>
        </p:txBody>
      </p:sp>
      <p:sp>
        <p:nvSpPr>
          <p:cNvPr id="47" name="TextBox 46">
            <a:extLst>
              <a:ext uri="{FF2B5EF4-FFF2-40B4-BE49-F238E27FC236}">
                <a16:creationId xmlns:a16="http://schemas.microsoft.com/office/drawing/2014/main" id="{E81A2567-389F-CC8E-859B-4882559D2B1C}"/>
              </a:ext>
            </a:extLst>
          </p:cNvPr>
          <p:cNvSpPr txBox="1"/>
          <p:nvPr/>
        </p:nvSpPr>
        <p:spPr>
          <a:xfrm>
            <a:off x="204467" y="8692965"/>
            <a:ext cx="7667082" cy="646331"/>
          </a:xfrm>
          <a:prstGeom prst="rect">
            <a:avLst/>
          </a:prstGeom>
          <a:noFill/>
        </p:spPr>
        <p:txBody>
          <a:bodyPr wrap="square" rtlCol="0">
            <a:spAutoFit/>
          </a:bodyPr>
          <a:lstStyle/>
          <a:p>
            <a:pPr algn="ctr"/>
            <a:r>
              <a:rPr lang="en-US" dirty="0"/>
              <a:t>For modified Raoult’s law, the activity coefficient isn’t one, and is a function of the liquid composition</a:t>
            </a:r>
          </a:p>
        </p:txBody>
      </p:sp>
      <p:sp>
        <p:nvSpPr>
          <p:cNvPr id="48" name="TextBox 47">
            <a:extLst>
              <a:ext uri="{FF2B5EF4-FFF2-40B4-BE49-F238E27FC236}">
                <a16:creationId xmlns:a16="http://schemas.microsoft.com/office/drawing/2014/main" id="{92C3C6A5-2264-219E-E597-A9ACC4F3A25C}"/>
              </a:ext>
            </a:extLst>
          </p:cNvPr>
          <p:cNvSpPr txBox="1"/>
          <p:nvPr/>
        </p:nvSpPr>
        <p:spPr>
          <a:xfrm>
            <a:off x="1728067" y="9339296"/>
            <a:ext cx="4522969" cy="369332"/>
          </a:xfrm>
          <a:prstGeom prst="rect">
            <a:avLst/>
          </a:prstGeom>
          <a:noFill/>
        </p:spPr>
        <p:txBody>
          <a:bodyPr wrap="none" rtlCol="0">
            <a:spAutoFit/>
          </a:bodyPr>
          <a:lstStyle/>
          <a:p>
            <a:r>
              <a:rPr lang="en-US" dirty="0"/>
              <a:t>But how can we find the activity coefficient?</a:t>
            </a:r>
          </a:p>
        </p:txBody>
      </p:sp>
    </p:spTree>
    <p:extLst>
      <p:ext uri="{BB962C8B-B14F-4D97-AF65-F5344CB8AC3E}">
        <p14:creationId xmlns:p14="http://schemas.microsoft.com/office/powerpoint/2010/main" val="2429916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B79E11-E7B7-8DAD-201B-589C8173663D}"/>
              </a:ext>
            </a:extLst>
          </p:cNvPr>
          <p:cNvSpPr txBox="1"/>
          <p:nvPr/>
        </p:nvSpPr>
        <p:spPr>
          <a:xfrm>
            <a:off x="2239298" y="0"/>
            <a:ext cx="4208203" cy="461665"/>
          </a:xfrm>
          <a:prstGeom prst="rect">
            <a:avLst/>
          </a:prstGeom>
          <a:noFill/>
        </p:spPr>
        <p:txBody>
          <a:bodyPr wrap="none" rtlCol="0">
            <a:spAutoFit/>
          </a:bodyPr>
          <a:lstStyle/>
          <a:p>
            <a:r>
              <a:rPr lang="en-US" sz="2400" dirty="0"/>
              <a:t>Getting the activity coefficient</a:t>
            </a:r>
          </a:p>
        </p:txBody>
      </p:sp>
      <p:sp>
        <p:nvSpPr>
          <p:cNvPr id="4" name="TextBox 3">
            <a:extLst>
              <a:ext uri="{FF2B5EF4-FFF2-40B4-BE49-F238E27FC236}">
                <a16:creationId xmlns:a16="http://schemas.microsoft.com/office/drawing/2014/main" id="{892EF086-AF0D-AAF7-05DC-0A097393A443}"/>
              </a:ext>
            </a:extLst>
          </p:cNvPr>
          <p:cNvSpPr txBox="1"/>
          <p:nvPr/>
        </p:nvSpPr>
        <p:spPr>
          <a:xfrm>
            <a:off x="1376689" y="461665"/>
            <a:ext cx="5933419" cy="369332"/>
          </a:xfrm>
          <a:prstGeom prst="rect">
            <a:avLst/>
          </a:prstGeom>
          <a:noFill/>
        </p:spPr>
        <p:txBody>
          <a:bodyPr wrap="none" rtlCol="0">
            <a:spAutoFit/>
          </a:bodyPr>
          <a:lstStyle/>
          <a:p>
            <a:r>
              <a:rPr lang="en-US" dirty="0"/>
              <a:t>For this class, we will usually get it from experimental data</a:t>
            </a:r>
          </a:p>
        </p:txBody>
      </p:sp>
      <p:pic>
        <p:nvPicPr>
          <p:cNvPr id="5" name="Picture 4">
            <a:extLst>
              <a:ext uri="{FF2B5EF4-FFF2-40B4-BE49-F238E27FC236}">
                <a16:creationId xmlns:a16="http://schemas.microsoft.com/office/drawing/2014/main" id="{1697E32B-126D-E3E6-F7A0-8AD25566CF69}"/>
              </a:ext>
            </a:extLst>
          </p:cNvPr>
          <p:cNvPicPr>
            <a:picLocks noChangeAspect="1"/>
          </p:cNvPicPr>
          <p:nvPr/>
        </p:nvPicPr>
        <p:blipFill>
          <a:blip r:embed="rId2"/>
          <a:stretch>
            <a:fillRect/>
          </a:stretch>
        </p:blipFill>
        <p:spPr>
          <a:xfrm>
            <a:off x="2566737" y="845285"/>
            <a:ext cx="3553321" cy="495369"/>
          </a:xfrm>
          <a:prstGeom prst="rect">
            <a:avLst/>
          </a:prstGeom>
        </p:spPr>
      </p:pic>
      <p:pic>
        <p:nvPicPr>
          <p:cNvPr id="11" name="Picture 10">
            <a:extLst>
              <a:ext uri="{FF2B5EF4-FFF2-40B4-BE49-F238E27FC236}">
                <a16:creationId xmlns:a16="http://schemas.microsoft.com/office/drawing/2014/main" id="{89587E10-D920-4167-122E-ADC2E48CECE2}"/>
              </a:ext>
            </a:extLst>
          </p:cNvPr>
          <p:cNvPicPr>
            <a:picLocks noChangeAspect="1"/>
          </p:cNvPicPr>
          <p:nvPr/>
        </p:nvPicPr>
        <p:blipFill>
          <a:blip r:embed="rId3"/>
          <a:stretch>
            <a:fillRect/>
          </a:stretch>
        </p:blipFill>
        <p:spPr>
          <a:xfrm>
            <a:off x="289533" y="1340221"/>
            <a:ext cx="7830643" cy="5334744"/>
          </a:xfrm>
          <a:prstGeom prst="rect">
            <a:avLst/>
          </a:prstGeom>
        </p:spPr>
      </p:pic>
      <p:sp>
        <p:nvSpPr>
          <p:cNvPr id="12" name="TextBox 11">
            <a:extLst>
              <a:ext uri="{FF2B5EF4-FFF2-40B4-BE49-F238E27FC236}">
                <a16:creationId xmlns:a16="http://schemas.microsoft.com/office/drawing/2014/main" id="{52458CD0-5C72-63D2-9EE0-855804654C6E}"/>
              </a:ext>
            </a:extLst>
          </p:cNvPr>
          <p:cNvSpPr txBox="1"/>
          <p:nvPr/>
        </p:nvSpPr>
        <p:spPr>
          <a:xfrm>
            <a:off x="289533" y="6861023"/>
            <a:ext cx="8106322" cy="646331"/>
          </a:xfrm>
          <a:prstGeom prst="rect">
            <a:avLst/>
          </a:prstGeom>
          <a:noFill/>
        </p:spPr>
        <p:txBody>
          <a:bodyPr wrap="square" rtlCol="0">
            <a:spAutoFit/>
          </a:bodyPr>
          <a:lstStyle/>
          <a:p>
            <a:pPr algn="ctr"/>
            <a:r>
              <a:rPr lang="en-US" dirty="0"/>
              <a:t>For both Raoult’s laws, the LHS of the equation is equal to the gas phase fugacity (which is ideal)</a:t>
            </a:r>
          </a:p>
        </p:txBody>
      </p:sp>
      <p:sp>
        <p:nvSpPr>
          <p:cNvPr id="13" name="TextBox 12">
            <a:extLst>
              <a:ext uri="{FF2B5EF4-FFF2-40B4-BE49-F238E27FC236}">
                <a16:creationId xmlns:a16="http://schemas.microsoft.com/office/drawing/2014/main" id="{BF224BC5-83CA-0CFC-1A7E-E60BE5C5FB0F}"/>
              </a:ext>
            </a:extLst>
          </p:cNvPr>
          <p:cNvSpPr txBox="1"/>
          <p:nvPr/>
        </p:nvSpPr>
        <p:spPr>
          <a:xfrm>
            <a:off x="1979808" y="7475831"/>
            <a:ext cx="4530792" cy="461665"/>
          </a:xfrm>
          <a:prstGeom prst="rect">
            <a:avLst/>
          </a:prstGeom>
          <a:noFill/>
        </p:spPr>
        <p:txBody>
          <a:bodyPr wrap="none" rtlCol="0">
            <a:spAutoFit/>
          </a:bodyPr>
          <a:lstStyle/>
          <a:p>
            <a:r>
              <a:rPr lang="en-US" sz="2400" dirty="0"/>
              <a:t>Activity Coefficients as functions</a:t>
            </a:r>
          </a:p>
        </p:txBody>
      </p:sp>
      <p:pic>
        <p:nvPicPr>
          <p:cNvPr id="20" name="Picture 19">
            <a:extLst>
              <a:ext uri="{FF2B5EF4-FFF2-40B4-BE49-F238E27FC236}">
                <a16:creationId xmlns:a16="http://schemas.microsoft.com/office/drawing/2014/main" id="{DE47439E-8BE6-07C1-DA40-905659B9755A}"/>
              </a:ext>
            </a:extLst>
          </p:cNvPr>
          <p:cNvPicPr>
            <a:picLocks noChangeAspect="1"/>
          </p:cNvPicPr>
          <p:nvPr/>
        </p:nvPicPr>
        <p:blipFill>
          <a:blip r:embed="rId4"/>
          <a:stretch>
            <a:fillRect/>
          </a:stretch>
        </p:blipFill>
        <p:spPr>
          <a:xfrm>
            <a:off x="1842032" y="7947472"/>
            <a:ext cx="5001323" cy="752580"/>
          </a:xfrm>
          <a:prstGeom prst="rect">
            <a:avLst/>
          </a:prstGeom>
        </p:spPr>
      </p:pic>
      <p:sp>
        <p:nvSpPr>
          <p:cNvPr id="23" name="TextBox 22">
            <a:extLst>
              <a:ext uri="{FF2B5EF4-FFF2-40B4-BE49-F238E27FC236}">
                <a16:creationId xmlns:a16="http://schemas.microsoft.com/office/drawing/2014/main" id="{F02654F3-16D4-9F79-503B-4A6EB7E7790C}"/>
              </a:ext>
            </a:extLst>
          </p:cNvPr>
          <p:cNvSpPr txBox="1"/>
          <p:nvPr/>
        </p:nvSpPr>
        <p:spPr>
          <a:xfrm>
            <a:off x="370234" y="8770838"/>
            <a:ext cx="7749942" cy="369332"/>
          </a:xfrm>
          <a:prstGeom prst="rect">
            <a:avLst/>
          </a:prstGeom>
          <a:noFill/>
        </p:spPr>
        <p:txBody>
          <a:bodyPr wrap="none" rtlCol="0">
            <a:spAutoFit/>
          </a:bodyPr>
          <a:lstStyle/>
          <a:p>
            <a:r>
              <a:rPr lang="en-US" dirty="0"/>
              <a:t>First, we start with this function, Y, which can be expressed as a power series</a:t>
            </a:r>
          </a:p>
        </p:txBody>
      </p:sp>
      <p:pic>
        <p:nvPicPr>
          <p:cNvPr id="34" name="Picture 33">
            <a:extLst>
              <a:ext uri="{FF2B5EF4-FFF2-40B4-BE49-F238E27FC236}">
                <a16:creationId xmlns:a16="http://schemas.microsoft.com/office/drawing/2014/main" id="{A9D5420C-623E-695D-2AFF-AE55B583EA2E}"/>
              </a:ext>
            </a:extLst>
          </p:cNvPr>
          <p:cNvPicPr>
            <a:picLocks noChangeAspect="1"/>
          </p:cNvPicPr>
          <p:nvPr/>
        </p:nvPicPr>
        <p:blipFill>
          <a:blip r:embed="rId5"/>
          <a:stretch>
            <a:fillRect/>
          </a:stretch>
        </p:blipFill>
        <p:spPr>
          <a:xfrm>
            <a:off x="155580" y="10503838"/>
            <a:ext cx="8240275" cy="857370"/>
          </a:xfrm>
          <a:prstGeom prst="rect">
            <a:avLst/>
          </a:prstGeom>
        </p:spPr>
      </p:pic>
      <p:pic>
        <p:nvPicPr>
          <p:cNvPr id="35" name="Picture 34">
            <a:extLst>
              <a:ext uri="{FF2B5EF4-FFF2-40B4-BE49-F238E27FC236}">
                <a16:creationId xmlns:a16="http://schemas.microsoft.com/office/drawing/2014/main" id="{D9E87C81-6FEF-0A3A-CFAC-0EE91752248E}"/>
              </a:ext>
            </a:extLst>
          </p:cNvPr>
          <p:cNvPicPr>
            <a:picLocks noChangeAspect="1"/>
          </p:cNvPicPr>
          <p:nvPr/>
        </p:nvPicPr>
        <p:blipFill>
          <a:blip r:embed="rId6"/>
          <a:stretch>
            <a:fillRect/>
          </a:stretch>
        </p:blipFill>
        <p:spPr>
          <a:xfrm>
            <a:off x="1705096" y="9210956"/>
            <a:ext cx="5275194" cy="636495"/>
          </a:xfrm>
          <a:prstGeom prst="rect">
            <a:avLst/>
          </a:prstGeom>
          <a:ln>
            <a:noFill/>
          </a:ln>
        </p:spPr>
      </p:pic>
      <p:sp>
        <p:nvSpPr>
          <p:cNvPr id="37" name="TextBox 36">
            <a:extLst>
              <a:ext uri="{FF2B5EF4-FFF2-40B4-BE49-F238E27FC236}">
                <a16:creationId xmlns:a16="http://schemas.microsoft.com/office/drawing/2014/main" id="{BD75FE41-2B69-5D78-E838-8A398579A42C}"/>
              </a:ext>
            </a:extLst>
          </p:cNvPr>
          <p:cNvSpPr txBox="1"/>
          <p:nvPr/>
        </p:nvSpPr>
        <p:spPr>
          <a:xfrm>
            <a:off x="1026826" y="10024298"/>
            <a:ext cx="5782289" cy="369332"/>
          </a:xfrm>
          <a:prstGeom prst="rect">
            <a:avLst/>
          </a:prstGeom>
          <a:noFill/>
        </p:spPr>
        <p:txBody>
          <a:bodyPr wrap="none" rtlCol="0">
            <a:spAutoFit/>
          </a:bodyPr>
          <a:lstStyle/>
          <a:p>
            <a:r>
              <a:rPr lang="en-US" dirty="0"/>
              <a:t>By using the two equations above, we can simplify to this</a:t>
            </a:r>
          </a:p>
        </p:txBody>
      </p:sp>
    </p:spTree>
    <p:extLst>
      <p:ext uri="{BB962C8B-B14F-4D97-AF65-F5344CB8AC3E}">
        <p14:creationId xmlns:p14="http://schemas.microsoft.com/office/powerpoint/2010/main" val="4359035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AE1FE2-589F-F74E-BA99-F8F1543CE273}"/>
              </a:ext>
            </a:extLst>
          </p:cNvPr>
          <p:cNvPicPr>
            <a:picLocks noChangeAspect="1"/>
          </p:cNvPicPr>
          <p:nvPr/>
        </p:nvPicPr>
        <p:blipFill>
          <a:blip r:embed="rId2"/>
          <a:stretch>
            <a:fillRect/>
          </a:stretch>
        </p:blipFill>
        <p:spPr>
          <a:xfrm>
            <a:off x="2807169" y="1099934"/>
            <a:ext cx="1419423" cy="362001"/>
          </a:xfrm>
          <a:prstGeom prst="rect">
            <a:avLst/>
          </a:prstGeom>
          <a:ln>
            <a:solidFill>
              <a:srgbClr val="FF0000"/>
            </a:solidFill>
          </a:ln>
        </p:spPr>
      </p:pic>
      <p:pic>
        <p:nvPicPr>
          <p:cNvPr id="11" name="Picture 10">
            <a:extLst>
              <a:ext uri="{FF2B5EF4-FFF2-40B4-BE49-F238E27FC236}">
                <a16:creationId xmlns:a16="http://schemas.microsoft.com/office/drawing/2014/main" id="{83808A86-29A9-1450-802E-8378ED20F815}"/>
              </a:ext>
            </a:extLst>
          </p:cNvPr>
          <p:cNvPicPr>
            <a:picLocks noChangeAspect="1"/>
          </p:cNvPicPr>
          <p:nvPr/>
        </p:nvPicPr>
        <p:blipFill>
          <a:blip r:embed="rId3"/>
          <a:stretch>
            <a:fillRect/>
          </a:stretch>
        </p:blipFill>
        <p:spPr>
          <a:xfrm>
            <a:off x="4550824" y="854884"/>
            <a:ext cx="3743847" cy="895475"/>
          </a:xfrm>
          <a:prstGeom prst="rect">
            <a:avLst/>
          </a:prstGeom>
        </p:spPr>
      </p:pic>
      <p:pic>
        <p:nvPicPr>
          <p:cNvPr id="13" name="Picture 12">
            <a:extLst>
              <a:ext uri="{FF2B5EF4-FFF2-40B4-BE49-F238E27FC236}">
                <a16:creationId xmlns:a16="http://schemas.microsoft.com/office/drawing/2014/main" id="{A4F9ABDA-1B53-0A96-7E67-61D0EF9465CD}"/>
              </a:ext>
            </a:extLst>
          </p:cNvPr>
          <p:cNvPicPr>
            <a:picLocks noChangeAspect="1"/>
          </p:cNvPicPr>
          <p:nvPr/>
        </p:nvPicPr>
        <p:blipFill>
          <a:blip r:embed="rId4"/>
          <a:stretch>
            <a:fillRect/>
          </a:stretch>
        </p:blipFill>
        <p:spPr>
          <a:xfrm>
            <a:off x="544834" y="1761961"/>
            <a:ext cx="7849695" cy="866896"/>
          </a:xfrm>
          <a:prstGeom prst="rect">
            <a:avLst/>
          </a:prstGeom>
        </p:spPr>
      </p:pic>
      <p:sp>
        <p:nvSpPr>
          <p:cNvPr id="14" name="TextBox 13">
            <a:extLst>
              <a:ext uri="{FF2B5EF4-FFF2-40B4-BE49-F238E27FC236}">
                <a16:creationId xmlns:a16="http://schemas.microsoft.com/office/drawing/2014/main" id="{0EC4564E-20B7-E398-8D0E-321D93F49DEE}"/>
              </a:ext>
            </a:extLst>
          </p:cNvPr>
          <p:cNvSpPr txBox="1"/>
          <p:nvPr/>
        </p:nvSpPr>
        <p:spPr>
          <a:xfrm>
            <a:off x="0" y="245968"/>
            <a:ext cx="8686800" cy="646331"/>
          </a:xfrm>
          <a:prstGeom prst="rect">
            <a:avLst/>
          </a:prstGeom>
          <a:noFill/>
        </p:spPr>
        <p:txBody>
          <a:bodyPr wrap="square" rtlCol="0">
            <a:spAutoFit/>
          </a:bodyPr>
          <a:lstStyle/>
          <a:p>
            <a:pPr algn="ctr"/>
            <a:r>
              <a:rPr lang="en-US" dirty="0"/>
              <a:t>Since we know GE/RT, we can simplify to get in terms of Y and sub in the activity coefficient</a:t>
            </a:r>
          </a:p>
        </p:txBody>
      </p:sp>
      <p:sp>
        <p:nvSpPr>
          <p:cNvPr id="15" name="TextBox 14">
            <a:extLst>
              <a:ext uri="{FF2B5EF4-FFF2-40B4-BE49-F238E27FC236}">
                <a16:creationId xmlns:a16="http://schemas.microsoft.com/office/drawing/2014/main" id="{4EE175BA-1658-F1DB-487F-483BBD93788B}"/>
              </a:ext>
            </a:extLst>
          </p:cNvPr>
          <p:cNvSpPr txBox="1"/>
          <p:nvPr/>
        </p:nvSpPr>
        <p:spPr>
          <a:xfrm>
            <a:off x="126285" y="2752889"/>
            <a:ext cx="8686799" cy="369332"/>
          </a:xfrm>
          <a:prstGeom prst="rect">
            <a:avLst/>
          </a:prstGeom>
          <a:noFill/>
        </p:spPr>
        <p:txBody>
          <a:bodyPr wrap="square" rtlCol="0">
            <a:spAutoFit/>
          </a:bodyPr>
          <a:lstStyle/>
          <a:p>
            <a:r>
              <a:rPr lang="en-US" dirty="0"/>
              <a:t>For any function of Y we use, these functions are how you get the activity coefficient</a:t>
            </a:r>
          </a:p>
        </p:txBody>
      </p:sp>
      <p:pic>
        <p:nvPicPr>
          <p:cNvPr id="26" name="Picture 25">
            <a:extLst>
              <a:ext uri="{FF2B5EF4-FFF2-40B4-BE49-F238E27FC236}">
                <a16:creationId xmlns:a16="http://schemas.microsoft.com/office/drawing/2014/main" id="{FB6B96B4-D9CB-A199-F604-938B8077ABE6}"/>
              </a:ext>
            </a:extLst>
          </p:cNvPr>
          <p:cNvPicPr>
            <a:picLocks noChangeAspect="1"/>
          </p:cNvPicPr>
          <p:nvPr/>
        </p:nvPicPr>
        <p:blipFill>
          <a:blip r:embed="rId5"/>
          <a:stretch>
            <a:fillRect/>
          </a:stretch>
        </p:blipFill>
        <p:spPr>
          <a:xfrm>
            <a:off x="2117638" y="3470809"/>
            <a:ext cx="1933845" cy="790685"/>
          </a:xfrm>
          <a:prstGeom prst="rect">
            <a:avLst/>
          </a:prstGeom>
        </p:spPr>
      </p:pic>
      <p:pic>
        <p:nvPicPr>
          <p:cNvPr id="30" name="Picture 29">
            <a:extLst>
              <a:ext uri="{FF2B5EF4-FFF2-40B4-BE49-F238E27FC236}">
                <a16:creationId xmlns:a16="http://schemas.microsoft.com/office/drawing/2014/main" id="{F924A207-2558-F67D-463E-B394DBDACE85}"/>
              </a:ext>
            </a:extLst>
          </p:cNvPr>
          <p:cNvPicPr>
            <a:picLocks noChangeAspect="1"/>
          </p:cNvPicPr>
          <p:nvPr/>
        </p:nvPicPr>
        <p:blipFill>
          <a:blip r:embed="rId6"/>
          <a:stretch>
            <a:fillRect/>
          </a:stretch>
        </p:blipFill>
        <p:spPr>
          <a:xfrm>
            <a:off x="4401719" y="3652127"/>
            <a:ext cx="1971950" cy="314369"/>
          </a:xfrm>
          <a:prstGeom prst="rect">
            <a:avLst/>
          </a:prstGeom>
        </p:spPr>
      </p:pic>
      <p:sp>
        <p:nvSpPr>
          <p:cNvPr id="31" name="TextBox 30">
            <a:extLst>
              <a:ext uri="{FF2B5EF4-FFF2-40B4-BE49-F238E27FC236}">
                <a16:creationId xmlns:a16="http://schemas.microsoft.com/office/drawing/2014/main" id="{9048B2A6-5FB1-7FE3-3CE5-3042D9D696B8}"/>
              </a:ext>
            </a:extLst>
          </p:cNvPr>
          <p:cNvSpPr txBox="1"/>
          <p:nvPr/>
        </p:nvSpPr>
        <p:spPr>
          <a:xfrm>
            <a:off x="1530152" y="4261494"/>
            <a:ext cx="5981317" cy="646331"/>
          </a:xfrm>
          <a:prstGeom prst="rect">
            <a:avLst/>
          </a:prstGeom>
          <a:noFill/>
        </p:spPr>
        <p:txBody>
          <a:bodyPr wrap="none" rtlCol="0">
            <a:spAutoFit/>
          </a:bodyPr>
          <a:lstStyle/>
          <a:p>
            <a:r>
              <a:rPr lang="en-US" dirty="0"/>
              <a:t>This is the most common power series used to represent Y.</a:t>
            </a:r>
          </a:p>
          <a:p>
            <a:r>
              <a:rPr lang="en-US" dirty="0"/>
              <a:t>The An variables are functions of temperature</a:t>
            </a:r>
          </a:p>
        </p:txBody>
      </p:sp>
      <p:pic>
        <p:nvPicPr>
          <p:cNvPr id="36" name="Picture 35">
            <a:extLst>
              <a:ext uri="{FF2B5EF4-FFF2-40B4-BE49-F238E27FC236}">
                <a16:creationId xmlns:a16="http://schemas.microsoft.com/office/drawing/2014/main" id="{9F51D3A3-BB61-26EB-4EE5-8322F70A2190}"/>
              </a:ext>
            </a:extLst>
          </p:cNvPr>
          <p:cNvPicPr>
            <a:picLocks noChangeAspect="1"/>
          </p:cNvPicPr>
          <p:nvPr/>
        </p:nvPicPr>
        <p:blipFill>
          <a:blip r:embed="rId7"/>
          <a:stretch>
            <a:fillRect/>
          </a:stretch>
        </p:blipFill>
        <p:spPr>
          <a:xfrm>
            <a:off x="544834" y="885804"/>
            <a:ext cx="1980321" cy="678649"/>
          </a:xfrm>
          <a:prstGeom prst="rect">
            <a:avLst/>
          </a:prstGeom>
        </p:spPr>
      </p:pic>
      <p:sp>
        <p:nvSpPr>
          <p:cNvPr id="17" name="TextBox 16">
            <a:extLst>
              <a:ext uri="{FF2B5EF4-FFF2-40B4-BE49-F238E27FC236}">
                <a16:creationId xmlns:a16="http://schemas.microsoft.com/office/drawing/2014/main" id="{E3E97A94-8271-3CE3-7962-DFAB70ABFE95}"/>
              </a:ext>
            </a:extLst>
          </p:cNvPr>
          <p:cNvSpPr txBox="1"/>
          <p:nvPr/>
        </p:nvSpPr>
        <p:spPr>
          <a:xfrm>
            <a:off x="2739759" y="3212549"/>
            <a:ext cx="3010889" cy="400110"/>
          </a:xfrm>
          <a:prstGeom prst="rect">
            <a:avLst/>
          </a:prstGeom>
          <a:noFill/>
        </p:spPr>
        <p:txBody>
          <a:bodyPr wrap="none" rtlCol="0">
            <a:spAutoFit/>
          </a:bodyPr>
          <a:lstStyle/>
          <a:p>
            <a:r>
              <a:rPr lang="en-US" sz="2000" dirty="0"/>
              <a:t>Redlich/Kistler Expansion</a:t>
            </a:r>
          </a:p>
        </p:txBody>
      </p:sp>
      <p:sp>
        <p:nvSpPr>
          <p:cNvPr id="18" name="TextBox 17">
            <a:extLst>
              <a:ext uri="{FF2B5EF4-FFF2-40B4-BE49-F238E27FC236}">
                <a16:creationId xmlns:a16="http://schemas.microsoft.com/office/drawing/2014/main" id="{17F023C7-9E85-D9B2-DD46-DEF7939BE349}"/>
              </a:ext>
            </a:extLst>
          </p:cNvPr>
          <p:cNvSpPr txBox="1"/>
          <p:nvPr/>
        </p:nvSpPr>
        <p:spPr>
          <a:xfrm>
            <a:off x="726405" y="4982811"/>
            <a:ext cx="6650154" cy="369332"/>
          </a:xfrm>
          <a:prstGeom prst="rect">
            <a:avLst/>
          </a:prstGeom>
          <a:noFill/>
        </p:spPr>
        <p:txBody>
          <a:bodyPr wrap="none" rtlCol="0">
            <a:spAutoFit/>
          </a:bodyPr>
          <a:lstStyle/>
          <a:p>
            <a:r>
              <a:rPr lang="en-US" dirty="0"/>
              <a:t>When plugging in the first order Redlich/Kistler expansion, you get</a:t>
            </a:r>
          </a:p>
        </p:txBody>
      </p:sp>
      <p:pic>
        <p:nvPicPr>
          <p:cNvPr id="20" name="Picture 19">
            <a:extLst>
              <a:ext uri="{FF2B5EF4-FFF2-40B4-BE49-F238E27FC236}">
                <a16:creationId xmlns:a16="http://schemas.microsoft.com/office/drawing/2014/main" id="{B2FEAF7E-0A28-74D4-C9AF-D4C24D80A46B}"/>
              </a:ext>
            </a:extLst>
          </p:cNvPr>
          <p:cNvPicPr>
            <a:picLocks noChangeAspect="1"/>
          </p:cNvPicPr>
          <p:nvPr/>
        </p:nvPicPr>
        <p:blipFill>
          <a:blip r:embed="rId8"/>
          <a:stretch>
            <a:fillRect/>
          </a:stretch>
        </p:blipFill>
        <p:spPr>
          <a:xfrm>
            <a:off x="1260268" y="5383507"/>
            <a:ext cx="5582429" cy="485843"/>
          </a:xfrm>
          <a:prstGeom prst="rect">
            <a:avLst/>
          </a:prstGeom>
        </p:spPr>
      </p:pic>
      <p:sp>
        <p:nvSpPr>
          <p:cNvPr id="21" name="TextBox 20">
            <a:extLst>
              <a:ext uri="{FF2B5EF4-FFF2-40B4-BE49-F238E27FC236}">
                <a16:creationId xmlns:a16="http://schemas.microsoft.com/office/drawing/2014/main" id="{D3C9E263-82C9-375F-17D9-434B0CEED6D8}"/>
              </a:ext>
            </a:extLst>
          </p:cNvPr>
          <p:cNvSpPr txBox="1"/>
          <p:nvPr/>
        </p:nvSpPr>
        <p:spPr>
          <a:xfrm>
            <a:off x="1621842" y="5929290"/>
            <a:ext cx="4859279" cy="369332"/>
          </a:xfrm>
          <a:prstGeom prst="rect">
            <a:avLst/>
          </a:prstGeom>
          <a:noFill/>
        </p:spPr>
        <p:txBody>
          <a:bodyPr wrap="none" rtlCol="0">
            <a:spAutoFit/>
          </a:bodyPr>
          <a:lstStyle/>
          <a:p>
            <a:r>
              <a:rPr lang="en-US" dirty="0"/>
              <a:t>At infinite dilutions, the activity coefficient is A0</a:t>
            </a:r>
          </a:p>
        </p:txBody>
      </p:sp>
      <p:sp>
        <p:nvSpPr>
          <p:cNvPr id="22" name="TextBox 21">
            <a:extLst>
              <a:ext uri="{FF2B5EF4-FFF2-40B4-BE49-F238E27FC236}">
                <a16:creationId xmlns:a16="http://schemas.microsoft.com/office/drawing/2014/main" id="{2320FD00-696A-DC59-13A0-3144CE657F20}"/>
              </a:ext>
            </a:extLst>
          </p:cNvPr>
          <p:cNvSpPr txBox="1"/>
          <p:nvPr/>
        </p:nvSpPr>
        <p:spPr>
          <a:xfrm>
            <a:off x="1335948" y="6344274"/>
            <a:ext cx="5148910" cy="369332"/>
          </a:xfrm>
          <a:prstGeom prst="rect">
            <a:avLst/>
          </a:prstGeom>
          <a:noFill/>
        </p:spPr>
        <p:txBody>
          <a:bodyPr wrap="none" rtlCol="0">
            <a:spAutoFit/>
          </a:bodyPr>
          <a:lstStyle/>
          <a:p>
            <a:r>
              <a:rPr lang="en-US" dirty="0"/>
              <a:t>Truncation after the second term is more common</a:t>
            </a:r>
          </a:p>
        </p:txBody>
      </p:sp>
      <p:pic>
        <p:nvPicPr>
          <p:cNvPr id="24" name="Picture 23">
            <a:extLst>
              <a:ext uri="{FF2B5EF4-FFF2-40B4-BE49-F238E27FC236}">
                <a16:creationId xmlns:a16="http://schemas.microsoft.com/office/drawing/2014/main" id="{4EE1C883-D381-6478-55F3-816FADAB1E20}"/>
              </a:ext>
            </a:extLst>
          </p:cNvPr>
          <p:cNvPicPr>
            <a:picLocks noChangeAspect="1"/>
          </p:cNvPicPr>
          <p:nvPr/>
        </p:nvPicPr>
        <p:blipFill>
          <a:blip r:embed="rId9"/>
          <a:stretch>
            <a:fillRect/>
          </a:stretch>
        </p:blipFill>
        <p:spPr>
          <a:xfrm>
            <a:off x="2311643" y="7399147"/>
            <a:ext cx="3439005" cy="1257475"/>
          </a:xfrm>
          <a:prstGeom prst="rect">
            <a:avLst/>
          </a:prstGeom>
        </p:spPr>
      </p:pic>
      <p:pic>
        <p:nvPicPr>
          <p:cNvPr id="27" name="Picture 26">
            <a:extLst>
              <a:ext uri="{FF2B5EF4-FFF2-40B4-BE49-F238E27FC236}">
                <a16:creationId xmlns:a16="http://schemas.microsoft.com/office/drawing/2014/main" id="{748CCBB3-7BDA-5DB1-6CE7-128F1A367582}"/>
              </a:ext>
            </a:extLst>
          </p:cNvPr>
          <p:cNvPicPr>
            <a:picLocks noChangeAspect="1"/>
          </p:cNvPicPr>
          <p:nvPr/>
        </p:nvPicPr>
        <p:blipFill>
          <a:blip r:embed="rId10"/>
          <a:stretch>
            <a:fillRect/>
          </a:stretch>
        </p:blipFill>
        <p:spPr>
          <a:xfrm>
            <a:off x="2413744" y="8933871"/>
            <a:ext cx="3077004" cy="295316"/>
          </a:xfrm>
          <a:prstGeom prst="rect">
            <a:avLst/>
          </a:prstGeom>
        </p:spPr>
      </p:pic>
      <p:sp>
        <p:nvSpPr>
          <p:cNvPr id="28" name="TextBox 27">
            <a:extLst>
              <a:ext uri="{FF2B5EF4-FFF2-40B4-BE49-F238E27FC236}">
                <a16:creationId xmlns:a16="http://schemas.microsoft.com/office/drawing/2014/main" id="{DC9C71F8-3DAA-3447-816C-558631CA3577}"/>
              </a:ext>
            </a:extLst>
          </p:cNvPr>
          <p:cNvSpPr txBox="1"/>
          <p:nvPr/>
        </p:nvSpPr>
        <p:spPr>
          <a:xfrm>
            <a:off x="3084560" y="9436451"/>
            <a:ext cx="2185791" cy="400110"/>
          </a:xfrm>
          <a:prstGeom prst="rect">
            <a:avLst/>
          </a:prstGeom>
          <a:noFill/>
        </p:spPr>
        <p:txBody>
          <a:bodyPr wrap="none" rtlCol="0">
            <a:spAutoFit/>
          </a:bodyPr>
          <a:lstStyle/>
          <a:p>
            <a:r>
              <a:rPr lang="en-US" sz="2000" dirty="0"/>
              <a:t>Van Laar Equation</a:t>
            </a:r>
          </a:p>
        </p:txBody>
      </p:sp>
      <p:pic>
        <p:nvPicPr>
          <p:cNvPr id="32" name="Picture 31">
            <a:extLst>
              <a:ext uri="{FF2B5EF4-FFF2-40B4-BE49-F238E27FC236}">
                <a16:creationId xmlns:a16="http://schemas.microsoft.com/office/drawing/2014/main" id="{7B353A88-E9D9-53D7-8110-B4C3A7A78F40}"/>
              </a:ext>
            </a:extLst>
          </p:cNvPr>
          <p:cNvPicPr>
            <a:picLocks noChangeAspect="1"/>
          </p:cNvPicPr>
          <p:nvPr/>
        </p:nvPicPr>
        <p:blipFill>
          <a:blip r:embed="rId11"/>
          <a:stretch>
            <a:fillRect/>
          </a:stretch>
        </p:blipFill>
        <p:spPr>
          <a:xfrm>
            <a:off x="2767953" y="10007824"/>
            <a:ext cx="2619741" cy="724001"/>
          </a:xfrm>
          <a:prstGeom prst="rect">
            <a:avLst/>
          </a:prstGeom>
        </p:spPr>
      </p:pic>
      <p:pic>
        <p:nvPicPr>
          <p:cNvPr id="34" name="Picture 33">
            <a:extLst>
              <a:ext uri="{FF2B5EF4-FFF2-40B4-BE49-F238E27FC236}">
                <a16:creationId xmlns:a16="http://schemas.microsoft.com/office/drawing/2014/main" id="{79DBED3E-6F74-2DE5-96DA-56AB7C7FD2E1}"/>
              </a:ext>
            </a:extLst>
          </p:cNvPr>
          <p:cNvPicPr>
            <a:picLocks noChangeAspect="1"/>
          </p:cNvPicPr>
          <p:nvPr/>
        </p:nvPicPr>
        <p:blipFill>
          <a:blip r:embed="rId12"/>
          <a:stretch>
            <a:fillRect/>
          </a:stretch>
        </p:blipFill>
        <p:spPr>
          <a:xfrm>
            <a:off x="304236" y="10844169"/>
            <a:ext cx="8078327" cy="924054"/>
          </a:xfrm>
          <a:prstGeom prst="rect">
            <a:avLst/>
          </a:prstGeom>
        </p:spPr>
      </p:pic>
      <p:pic>
        <p:nvPicPr>
          <p:cNvPr id="3" name="Picture 2">
            <a:extLst>
              <a:ext uri="{FF2B5EF4-FFF2-40B4-BE49-F238E27FC236}">
                <a16:creationId xmlns:a16="http://schemas.microsoft.com/office/drawing/2014/main" id="{5DB03C35-D848-1AC8-3F86-665AA8D88EC3}"/>
              </a:ext>
            </a:extLst>
          </p:cNvPr>
          <p:cNvPicPr>
            <a:picLocks noChangeAspect="1"/>
          </p:cNvPicPr>
          <p:nvPr/>
        </p:nvPicPr>
        <p:blipFill>
          <a:blip r:embed="rId13"/>
          <a:stretch>
            <a:fillRect/>
          </a:stretch>
        </p:blipFill>
        <p:spPr>
          <a:xfrm>
            <a:off x="2581480" y="6738134"/>
            <a:ext cx="2657846" cy="714475"/>
          </a:xfrm>
          <a:prstGeom prst="rect">
            <a:avLst/>
          </a:prstGeom>
        </p:spPr>
      </p:pic>
    </p:spTree>
    <p:extLst>
      <p:ext uri="{BB962C8B-B14F-4D97-AF65-F5344CB8AC3E}">
        <p14:creationId xmlns:p14="http://schemas.microsoft.com/office/powerpoint/2010/main" val="2246816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0CC42-03B8-602D-01AD-472CEC3ACA59}"/>
              </a:ext>
            </a:extLst>
          </p:cNvPr>
          <p:cNvSpPr txBox="1"/>
          <p:nvPr/>
        </p:nvSpPr>
        <p:spPr>
          <a:xfrm>
            <a:off x="263236" y="207818"/>
            <a:ext cx="5017849" cy="400110"/>
          </a:xfrm>
          <a:prstGeom prst="rect">
            <a:avLst/>
          </a:prstGeom>
          <a:noFill/>
        </p:spPr>
        <p:txBody>
          <a:bodyPr wrap="none" rtlCol="0">
            <a:spAutoFit/>
          </a:bodyPr>
          <a:lstStyle/>
          <a:p>
            <a:r>
              <a:rPr lang="en-US" sz="2000" dirty="0"/>
              <a:t>Wilson equation – Local composition model</a:t>
            </a:r>
          </a:p>
        </p:txBody>
      </p:sp>
      <p:sp>
        <p:nvSpPr>
          <p:cNvPr id="3" name="TextBox 2">
            <a:extLst>
              <a:ext uri="{FF2B5EF4-FFF2-40B4-BE49-F238E27FC236}">
                <a16:creationId xmlns:a16="http://schemas.microsoft.com/office/drawing/2014/main" id="{08E165AA-0118-0F07-62D8-580257B65156}"/>
              </a:ext>
            </a:extLst>
          </p:cNvPr>
          <p:cNvSpPr txBox="1"/>
          <p:nvPr/>
        </p:nvSpPr>
        <p:spPr>
          <a:xfrm>
            <a:off x="29045" y="607928"/>
            <a:ext cx="8628709" cy="369332"/>
          </a:xfrm>
          <a:prstGeom prst="rect">
            <a:avLst/>
          </a:prstGeom>
          <a:noFill/>
        </p:spPr>
        <p:txBody>
          <a:bodyPr wrap="none" rtlCol="0">
            <a:spAutoFit/>
          </a:bodyPr>
          <a:lstStyle/>
          <a:p>
            <a:r>
              <a:rPr lang="en-US" dirty="0"/>
              <a:t>Takes into consideration how molecules interact due to intermolecular forces and size</a:t>
            </a:r>
          </a:p>
        </p:txBody>
      </p:sp>
      <p:pic>
        <p:nvPicPr>
          <p:cNvPr id="5" name="Picture 4">
            <a:extLst>
              <a:ext uri="{FF2B5EF4-FFF2-40B4-BE49-F238E27FC236}">
                <a16:creationId xmlns:a16="http://schemas.microsoft.com/office/drawing/2014/main" id="{3A995E28-D4EC-7BEE-58ED-04B088CBA7B2}"/>
              </a:ext>
            </a:extLst>
          </p:cNvPr>
          <p:cNvPicPr>
            <a:picLocks noChangeAspect="1"/>
          </p:cNvPicPr>
          <p:nvPr/>
        </p:nvPicPr>
        <p:blipFill>
          <a:blip r:embed="rId2"/>
          <a:stretch>
            <a:fillRect/>
          </a:stretch>
        </p:blipFill>
        <p:spPr>
          <a:xfrm>
            <a:off x="1796433" y="977260"/>
            <a:ext cx="4706007" cy="628738"/>
          </a:xfrm>
          <a:prstGeom prst="rect">
            <a:avLst/>
          </a:prstGeom>
        </p:spPr>
      </p:pic>
      <p:sp>
        <p:nvSpPr>
          <p:cNvPr id="6" name="TextBox 5">
            <a:extLst>
              <a:ext uri="{FF2B5EF4-FFF2-40B4-BE49-F238E27FC236}">
                <a16:creationId xmlns:a16="http://schemas.microsoft.com/office/drawing/2014/main" id="{50D124D7-B8ED-8820-2869-18D4242C93BC}"/>
              </a:ext>
            </a:extLst>
          </p:cNvPr>
          <p:cNvSpPr txBox="1"/>
          <p:nvPr/>
        </p:nvSpPr>
        <p:spPr>
          <a:xfrm>
            <a:off x="955963" y="1605998"/>
            <a:ext cx="7107971" cy="369332"/>
          </a:xfrm>
          <a:prstGeom prst="rect">
            <a:avLst/>
          </a:prstGeom>
          <a:noFill/>
        </p:spPr>
        <p:txBody>
          <a:bodyPr wrap="none" rtlCol="0">
            <a:spAutoFit/>
          </a:bodyPr>
          <a:lstStyle/>
          <a:p>
            <a:r>
              <a:rPr lang="en-US" dirty="0"/>
              <a:t>To get the activity coefficient, you can directly insert it these equations</a:t>
            </a:r>
          </a:p>
        </p:txBody>
      </p:sp>
      <p:pic>
        <p:nvPicPr>
          <p:cNvPr id="8" name="Picture 7">
            <a:extLst>
              <a:ext uri="{FF2B5EF4-FFF2-40B4-BE49-F238E27FC236}">
                <a16:creationId xmlns:a16="http://schemas.microsoft.com/office/drawing/2014/main" id="{844FAAFB-3AAB-97E9-41B0-08FEACF08DB1}"/>
              </a:ext>
            </a:extLst>
          </p:cNvPr>
          <p:cNvPicPr>
            <a:picLocks noChangeAspect="1"/>
          </p:cNvPicPr>
          <p:nvPr/>
        </p:nvPicPr>
        <p:blipFill>
          <a:blip r:embed="rId3"/>
          <a:stretch>
            <a:fillRect/>
          </a:stretch>
        </p:blipFill>
        <p:spPr>
          <a:xfrm>
            <a:off x="223261" y="1975330"/>
            <a:ext cx="8240275" cy="857370"/>
          </a:xfrm>
          <a:prstGeom prst="rect">
            <a:avLst/>
          </a:prstGeom>
        </p:spPr>
      </p:pic>
      <p:pic>
        <p:nvPicPr>
          <p:cNvPr id="10" name="Picture 9">
            <a:extLst>
              <a:ext uri="{FF2B5EF4-FFF2-40B4-BE49-F238E27FC236}">
                <a16:creationId xmlns:a16="http://schemas.microsoft.com/office/drawing/2014/main" id="{FFA4F1D9-28D9-1D49-2FFE-1959A0CBE6E9}"/>
              </a:ext>
            </a:extLst>
          </p:cNvPr>
          <p:cNvPicPr>
            <a:picLocks noChangeAspect="1"/>
          </p:cNvPicPr>
          <p:nvPr/>
        </p:nvPicPr>
        <p:blipFill>
          <a:blip r:embed="rId4"/>
          <a:stretch>
            <a:fillRect/>
          </a:stretch>
        </p:blipFill>
        <p:spPr>
          <a:xfrm>
            <a:off x="1442630" y="2973400"/>
            <a:ext cx="5801535" cy="1533739"/>
          </a:xfrm>
          <a:prstGeom prst="rect">
            <a:avLst/>
          </a:prstGeom>
        </p:spPr>
      </p:pic>
      <p:sp>
        <p:nvSpPr>
          <p:cNvPr id="11" name="TextBox 10">
            <a:extLst>
              <a:ext uri="{FF2B5EF4-FFF2-40B4-BE49-F238E27FC236}">
                <a16:creationId xmlns:a16="http://schemas.microsoft.com/office/drawing/2014/main" id="{ADB0F516-0C74-C721-6071-06E4CB462B21}"/>
              </a:ext>
            </a:extLst>
          </p:cNvPr>
          <p:cNvSpPr txBox="1"/>
          <p:nvPr/>
        </p:nvSpPr>
        <p:spPr>
          <a:xfrm>
            <a:off x="223261" y="4507139"/>
            <a:ext cx="5260351" cy="400110"/>
          </a:xfrm>
          <a:prstGeom prst="rect">
            <a:avLst/>
          </a:prstGeom>
          <a:noFill/>
        </p:spPr>
        <p:txBody>
          <a:bodyPr wrap="none" rtlCol="0">
            <a:spAutoFit/>
          </a:bodyPr>
          <a:lstStyle/>
          <a:p>
            <a:r>
              <a:rPr lang="en-US" sz="2000" dirty="0"/>
              <a:t>Wilson equation with More that 2 components</a:t>
            </a:r>
          </a:p>
        </p:txBody>
      </p:sp>
      <p:pic>
        <p:nvPicPr>
          <p:cNvPr id="13" name="Picture 12">
            <a:extLst>
              <a:ext uri="{FF2B5EF4-FFF2-40B4-BE49-F238E27FC236}">
                <a16:creationId xmlns:a16="http://schemas.microsoft.com/office/drawing/2014/main" id="{2DF2A2E8-EAF4-8043-D040-44215E47FF2A}"/>
              </a:ext>
            </a:extLst>
          </p:cNvPr>
          <p:cNvPicPr>
            <a:picLocks noChangeAspect="1"/>
          </p:cNvPicPr>
          <p:nvPr/>
        </p:nvPicPr>
        <p:blipFill>
          <a:blip r:embed="rId5"/>
          <a:stretch>
            <a:fillRect/>
          </a:stretch>
        </p:blipFill>
        <p:spPr>
          <a:xfrm>
            <a:off x="2096512" y="5045376"/>
            <a:ext cx="4105848" cy="1991003"/>
          </a:xfrm>
          <a:prstGeom prst="rect">
            <a:avLst/>
          </a:prstGeom>
        </p:spPr>
      </p:pic>
      <p:pic>
        <p:nvPicPr>
          <p:cNvPr id="15" name="Picture 14">
            <a:extLst>
              <a:ext uri="{FF2B5EF4-FFF2-40B4-BE49-F238E27FC236}">
                <a16:creationId xmlns:a16="http://schemas.microsoft.com/office/drawing/2014/main" id="{3B35BA79-F7DA-D127-B36C-D6958C7CADEF}"/>
              </a:ext>
            </a:extLst>
          </p:cNvPr>
          <p:cNvPicPr>
            <a:picLocks noChangeAspect="1"/>
          </p:cNvPicPr>
          <p:nvPr/>
        </p:nvPicPr>
        <p:blipFill>
          <a:blip r:embed="rId6"/>
          <a:stretch>
            <a:fillRect/>
          </a:stretch>
        </p:blipFill>
        <p:spPr>
          <a:xfrm>
            <a:off x="2728684" y="7117352"/>
            <a:ext cx="3229426" cy="914528"/>
          </a:xfrm>
          <a:prstGeom prst="rect">
            <a:avLst/>
          </a:prstGeom>
        </p:spPr>
      </p:pic>
    </p:spTree>
    <p:extLst>
      <p:ext uri="{BB962C8B-B14F-4D97-AF65-F5344CB8AC3E}">
        <p14:creationId xmlns:p14="http://schemas.microsoft.com/office/powerpoint/2010/main" val="18116707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FE1A2-A312-C717-054D-7C987F23DDED}"/>
              </a:ext>
            </a:extLst>
          </p:cNvPr>
          <p:cNvSpPr txBox="1"/>
          <p:nvPr/>
        </p:nvSpPr>
        <p:spPr>
          <a:xfrm>
            <a:off x="2116636" y="0"/>
            <a:ext cx="4453527" cy="400110"/>
          </a:xfrm>
          <a:prstGeom prst="rect">
            <a:avLst/>
          </a:prstGeom>
          <a:noFill/>
        </p:spPr>
        <p:txBody>
          <a:bodyPr wrap="none" rtlCol="0">
            <a:spAutoFit/>
          </a:bodyPr>
          <a:lstStyle/>
          <a:p>
            <a:r>
              <a:rPr lang="en-US" sz="2000" dirty="0"/>
              <a:t>Azeotropes with modified Raoult’s Law</a:t>
            </a:r>
          </a:p>
        </p:txBody>
      </p:sp>
      <p:sp>
        <p:nvSpPr>
          <p:cNvPr id="3" name="TextBox 2">
            <a:extLst>
              <a:ext uri="{FF2B5EF4-FFF2-40B4-BE49-F238E27FC236}">
                <a16:creationId xmlns:a16="http://schemas.microsoft.com/office/drawing/2014/main" id="{7E3101E1-3E26-B37C-D040-9AFB4B77867E}"/>
              </a:ext>
            </a:extLst>
          </p:cNvPr>
          <p:cNvSpPr txBox="1"/>
          <p:nvPr/>
        </p:nvSpPr>
        <p:spPr>
          <a:xfrm>
            <a:off x="4232" y="621783"/>
            <a:ext cx="8686800" cy="646331"/>
          </a:xfrm>
          <a:prstGeom prst="rect">
            <a:avLst/>
          </a:prstGeom>
          <a:noFill/>
        </p:spPr>
        <p:txBody>
          <a:bodyPr wrap="square" rtlCol="0">
            <a:spAutoFit/>
          </a:bodyPr>
          <a:lstStyle/>
          <a:p>
            <a:r>
              <a:rPr lang="en-US" dirty="0"/>
              <a:t>For azeotropes, we know that the lines of the dew points and bubble points intersect,</a:t>
            </a:r>
          </a:p>
          <a:p>
            <a:r>
              <a:rPr lang="en-US" dirty="0"/>
              <a:t>So that means the compositions are the same </a:t>
            </a:r>
          </a:p>
        </p:txBody>
      </p:sp>
      <p:pic>
        <p:nvPicPr>
          <p:cNvPr id="5" name="Picture 4">
            <a:extLst>
              <a:ext uri="{FF2B5EF4-FFF2-40B4-BE49-F238E27FC236}">
                <a16:creationId xmlns:a16="http://schemas.microsoft.com/office/drawing/2014/main" id="{ACF203AF-C903-B771-7167-28688DF85B5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647977" y="1268114"/>
            <a:ext cx="1390844" cy="762106"/>
          </a:xfrm>
          <a:prstGeom prst="rect">
            <a:avLst/>
          </a:prstGeom>
        </p:spPr>
      </p:pic>
      <p:sp>
        <p:nvSpPr>
          <p:cNvPr id="6" name="TextBox 5">
            <a:extLst>
              <a:ext uri="{FF2B5EF4-FFF2-40B4-BE49-F238E27FC236}">
                <a16:creationId xmlns:a16="http://schemas.microsoft.com/office/drawing/2014/main" id="{7BE1DEFC-E795-C192-AE7F-E6D6FC9C55DF}"/>
              </a:ext>
            </a:extLst>
          </p:cNvPr>
          <p:cNvSpPr txBox="1"/>
          <p:nvPr/>
        </p:nvSpPr>
        <p:spPr>
          <a:xfrm>
            <a:off x="0" y="3185100"/>
            <a:ext cx="8686800" cy="923330"/>
          </a:xfrm>
          <a:prstGeom prst="rect">
            <a:avLst/>
          </a:prstGeom>
          <a:noFill/>
        </p:spPr>
        <p:txBody>
          <a:bodyPr wrap="square" rtlCol="0">
            <a:spAutoFit/>
          </a:bodyPr>
          <a:lstStyle/>
          <a:p>
            <a:r>
              <a:rPr lang="en-US" i="1" dirty="0"/>
              <a:t>Azeotropes are not present in normal Raoult’s law, because to have a point where the vapor and liquid compositions are the same, and the only time that would happen is when the saturation pressures for the species are the same</a:t>
            </a:r>
          </a:p>
        </p:txBody>
      </p:sp>
      <p:pic>
        <p:nvPicPr>
          <p:cNvPr id="8" name="Picture 7">
            <a:extLst>
              <a:ext uri="{FF2B5EF4-FFF2-40B4-BE49-F238E27FC236}">
                <a16:creationId xmlns:a16="http://schemas.microsoft.com/office/drawing/2014/main" id="{8644E17D-0FB2-68D0-E3FE-A189EE7EFF1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581292" y="2420799"/>
            <a:ext cx="1524213" cy="743054"/>
          </a:xfrm>
          <a:prstGeom prst="rect">
            <a:avLst/>
          </a:prstGeom>
        </p:spPr>
      </p:pic>
      <p:sp>
        <p:nvSpPr>
          <p:cNvPr id="9" name="TextBox 8">
            <a:extLst>
              <a:ext uri="{FF2B5EF4-FFF2-40B4-BE49-F238E27FC236}">
                <a16:creationId xmlns:a16="http://schemas.microsoft.com/office/drawing/2014/main" id="{2EDF5B40-1D76-8C86-384C-A15EF8E0AD71}"/>
              </a:ext>
            </a:extLst>
          </p:cNvPr>
          <p:cNvSpPr txBox="1"/>
          <p:nvPr/>
        </p:nvSpPr>
        <p:spPr>
          <a:xfrm>
            <a:off x="1128224" y="2030220"/>
            <a:ext cx="6430350" cy="369332"/>
          </a:xfrm>
          <a:prstGeom prst="rect">
            <a:avLst/>
          </a:prstGeom>
          <a:noFill/>
        </p:spPr>
        <p:txBody>
          <a:bodyPr wrap="none" rtlCol="0">
            <a:spAutoFit/>
          </a:bodyPr>
          <a:lstStyle/>
          <a:p>
            <a:r>
              <a:rPr lang="en-US" dirty="0"/>
              <a:t>We can then simplify this further by using modified Raoult’s law</a:t>
            </a:r>
          </a:p>
        </p:txBody>
      </p:sp>
      <p:sp>
        <p:nvSpPr>
          <p:cNvPr id="10" name="TextBox 9">
            <a:extLst>
              <a:ext uri="{FF2B5EF4-FFF2-40B4-BE49-F238E27FC236}">
                <a16:creationId xmlns:a16="http://schemas.microsoft.com/office/drawing/2014/main" id="{1CF30C91-B21A-4928-2484-D371B5383266}"/>
              </a:ext>
            </a:extLst>
          </p:cNvPr>
          <p:cNvSpPr txBox="1"/>
          <p:nvPr/>
        </p:nvSpPr>
        <p:spPr>
          <a:xfrm>
            <a:off x="0" y="4316537"/>
            <a:ext cx="8686800" cy="923330"/>
          </a:xfrm>
          <a:prstGeom prst="rect">
            <a:avLst/>
          </a:prstGeom>
          <a:noFill/>
        </p:spPr>
        <p:txBody>
          <a:bodyPr wrap="square" rtlCol="0">
            <a:spAutoFit/>
          </a:bodyPr>
          <a:lstStyle/>
          <a:p>
            <a:r>
              <a:rPr lang="en-US" dirty="0"/>
              <a:t>At this point, good practice would be to solve for a12 at the boundary points to see if an azeotrope exists. One exists if the alpha values are on either side of 1 (because the function is continuous and 1 is the location of an azeotrope)</a:t>
            </a:r>
          </a:p>
        </p:txBody>
      </p:sp>
      <p:sp>
        <p:nvSpPr>
          <p:cNvPr id="11" name="TextBox 10">
            <a:extLst>
              <a:ext uri="{FF2B5EF4-FFF2-40B4-BE49-F238E27FC236}">
                <a16:creationId xmlns:a16="http://schemas.microsoft.com/office/drawing/2014/main" id="{833BBA26-9782-80E7-A164-9620A8D5091A}"/>
              </a:ext>
            </a:extLst>
          </p:cNvPr>
          <p:cNvSpPr txBox="1"/>
          <p:nvPr/>
        </p:nvSpPr>
        <p:spPr>
          <a:xfrm>
            <a:off x="0" y="5446663"/>
            <a:ext cx="6670096" cy="369332"/>
          </a:xfrm>
          <a:prstGeom prst="rect">
            <a:avLst/>
          </a:prstGeom>
          <a:noFill/>
        </p:spPr>
        <p:txBody>
          <a:bodyPr wrap="none" rtlCol="0">
            <a:spAutoFit/>
          </a:bodyPr>
          <a:lstStyle/>
          <a:p>
            <a:r>
              <a:rPr lang="en-US" dirty="0"/>
              <a:t>From there, the calculation can be done using numerical analysis</a:t>
            </a:r>
          </a:p>
        </p:txBody>
      </p:sp>
      <p:sp>
        <p:nvSpPr>
          <p:cNvPr id="12" name="TextBox 11">
            <a:extLst>
              <a:ext uri="{FF2B5EF4-FFF2-40B4-BE49-F238E27FC236}">
                <a16:creationId xmlns:a16="http://schemas.microsoft.com/office/drawing/2014/main" id="{7EED7239-9DCF-F876-80CD-40D2CC198B94}"/>
              </a:ext>
            </a:extLst>
          </p:cNvPr>
          <p:cNvSpPr txBox="1"/>
          <p:nvPr/>
        </p:nvSpPr>
        <p:spPr>
          <a:xfrm>
            <a:off x="3442606" y="6022791"/>
            <a:ext cx="1801583" cy="461665"/>
          </a:xfrm>
          <a:prstGeom prst="rect">
            <a:avLst/>
          </a:prstGeom>
          <a:noFill/>
        </p:spPr>
        <p:txBody>
          <a:bodyPr wrap="none" rtlCol="0">
            <a:spAutoFit/>
          </a:bodyPr>
          <a:lstStyle/>
          <a:p>
            <a:r>
              <a:rPr lang="en-US" sz="2400" dirty="0"/>
              <a:t>Henry’s Law</a:t>
            </a:r>
          </a:p>
        </p:txBody>
      </p:sp>
      <p:sp>
        <p:nvSpPr>
          <p:cNvPr id="13" name="TextBox 12">
            <a:extLst>
              <a:ext uri="{FF2B5EF4-FFF2-40B4-BE49-F238E27FC236}">
                <a16:creationId xmlns:a16="http://schemas.microsoft.com/office/drawing/2014/main" id="{A191A1EF-6C95-7643-5E05-4D7DE6E5C5F3}"/>
              </a:ext>
            </a:extLst>
          </p:cNvPr>
          <p:cNvSpPr txBox="1"/>
          <p:nvPr/>
        </p:nvSpPr>
        <p:spPr>
          <a:xfrm>
            <a:off x="0" y="6484456"/>
            <a:ext cx="8686800" cy="2308324"/>
          </a:xfrm>
          <a:prstGeom prst="rect">
            <a:avLst/>
          </a:prstGeom>
          <a:noFill/>
        </p:spPr>
        <p:txBody>
          <a:bodyPr wrap="square" rtlCol="0">
            <a:spAutoFit/>
          </a:bodyPr>
          <a:lstStyle/>
          <a:p>
            <a:r>
              <a:rPr lang="en-US" dirty="0"/>
              <a:t>Henry’s law is an adaptation of Raoult’s law that is good for gases that have liquid fractions that are very small (like CO2 in water)</a:t>
            </a:r>
          </a:p>
          <a:p>
            <a:endParaRPr lang="en-US" dirty="0"/>
          </a:p>
          <a:p>
            <a:r>
              <a:rPr lang="en-US" dirty="0"/>
              <a:t>When solving Henry’s law problems, the fugacity of the species with the dilute liquid phase can be represented as this:</a:t>
            </a:r>
          </a:p>
          <a:p>
            <a:endParaRPr lang="en-US" dirty="0"/>
          </a:p>
          <a:p>
            <a:endParaRPr lang="en-US" dirty="0"/>
          </a:p>
          <a:p>
            <a:r>
              <a:rPr lang="en-US" dirty="0"/>
              <a:t>With H being the Henry’s constant</a:t>
            </a:r>
          </a:p>
        </p:txBody>
      </p:sp>
      <p:pic>
        <p:nvPicPr>
          <p:cNvPr id="15" name="Picture 14">
            <a:extLst>
              <a:ext uri="{FF2B5EF4-FFF2-40B4-BE49-F238E27FC236}">
                <a16:creationId xmlns:a16="http://schemas.microsoft.com/office/drawing/2014/main" id="{7D44CDB1-A3F1-4DCA-65CC-35ECFA341A6D}"/>
              </a:ext>
            </a:extLst>
          </p:cNvPr>
          <p:cNvPicPr>
            <a:picLocks noChangeAspect="1"/>
          </p:cNvPicPr>
          <p:nvPr/>
        </p:nvPicPr>
        <p:blipFill>
          <a:blip r:embed="rId6"/>
          <a:stretch>
            <a:fillRect/>
          </a:stretch>
        </p:blipFill>
        <p:spPr>
          <a:xfrm>
            <a:off x="1128224" y="7911772"/>
            <a:ext cx="1181265" cy="552527"/>
          </a:xfrm>
          <a:prstGeom prst="rect">
            <a:avLst/>
          </a:prstGeom>
        </p:spPr>
      </p:pic>
      <p:pic>
        <p:nvPicPr>
          <p:cNvPr id="17" name="Picture 16">
            <a:extLst>
              <a:ext uri="{FF2B5EF4-FFF2-40B4-BE49-F238E27FC236}">
                <a16:creationId xmlns:a16="http://schemas.microsoft.com/office/drawing/2014/main" id="{632B1F3C-C87A-D80B-0236-C9B8DBCC4CC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642132" y="9457315"/>
            <a:ext cx="3105583" cy="533474"/>
          </a:xfrm>
          <a:prstGeom prst="rect">
            <a:avLst/>
          </a:prstGeom>
        </p:spPr>
      </p:pic>
      <p:sp>
        <p:nvSpPr>
          <p:cNvPr id="18" name="TextBox 17">
            <a:extLst>
              <a:ext uri="{FF2B5EF4-FFF2-40B4-BE49-F238E27FC236}">
                <a16:creationId xmlns:a16="http://schemas.microsoft.com/office/drawing/2014/main" id="{3AA3D2B8-CB5B-8252-DD91-C487EF15D812}"/>
              </a:ext>
            </a:extLst>
          </p:cNvPr>
          <p:cNvSpPr txBox="1"/>
          <p:nvPr/>
        </p:nvSpPr>
        <p:spPr>
          <a:xfrm>
            <a:off x="0" y="8810984"/>
            <a:ext cx="8389849" cy="646331"/>
          </a:xfrm>
          <a:prstGeom prst="rect">
            <a:avLst/>
          </a:prstGeom>
          <a:noFill/>
        </p:spPr>
        <p:txBody>
          <a:bodyPr wrap="square" rtlCol="0">
            <a:spAutoFit/>
          </a:bodyPr>
          <a:lstStyle/>
          <a:p>
            <a:pPr algn="ctr"/>
            <a:r>
              <a:rPr lang="en-US" dirty="0"/>
              <a:t>Henry’s law can replace Raoult’s law for the dilute liquid phase, and Raoult's law can be used for the other phase</a:t>
            </a:r>
          </a:p>
        </p:txBody>
      </p:sp>
      <p:sp>
        <p:nvSpPr>
          <p:cNvPr id="4" name="TextBox 3">
            <a:extLst>
              <a:ext uri="{FF2B5EF4-FFF2-40B4-BE49-F238E27FC236}">
                <a16:creationId xmlns:a16="http://schemas.microsoft.com/office/drawing/2014/main" id="{798EC001-6845-578D-F0A0-2CEA0822E3E2}"/>
              </a:ext>
            </a:extLst>
          </p:cNvPr>
          <p:cNvSpPr txBox="1"/>
          <p:nvPr/>
        </p:nvSpPr>
        <p:spPr>
          <a:xfrm>
            <a:off x="434410" y="9918980"/>
            <a:ext cx="7817974" cy="369332"/>
          </a:xfrm>
          <a:prstGeom prst="rect">
            <a:avLst/>
          </a:prstGeom>
          <a:noFill/>
        </p:spPr>
        <p:txBody>
          <a:bodyPr wrap="none" rtlCol="0">
            <a:spAutoFit/>
          </a:bodyPr>
          <a:lstStyle/>
          <a:p>
            <a:r>
              <a:rPr lang="en-US" dirty="0"/>
              <a:t>When it comes to these calculations, assuming x2 is one for water is sufficient</a:t>
            </a:r>
          </a:p>
        </p:txBody>
      </p:sp>
    </p:spTree>
    <p:extLst>
      <p:ext uri="{BB962C8B-B14F-4D97-AF65-F5344CB8AC3E}">
        <p14:creationId xmlns:p14="http://schemas.microsoft.com/office/powerpoint/2010/main" val="3198014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665F0-DCF1-D3D4-CD36-5D4406181F43}"/>
              </a:ext>
            </a:extLst>
          </p:cNvPr>
          <p:cNvSpPr txBox="1"/>
          <p:nvPr/>
        </p:nvSpPr>
        <p:spPr>
          <a:xfrm>
            <a:off x="3195778" y="0"/>
            <a:ext cx="2295244" cy="461665"/>
          </a:xfrm>
          <a:prstGeom prst="rect">
            <a:avLst/>
          </a:prstGeom>
          <a:noFill/>
        </p:spPr>
        <p:txBody>
          <a:bodyPr wrap="none" rtlCol="0">
            <a:spAutoFit/>
          </a:bodyPr>
          <a:lstStyle/>
          <a:p>
            <a:r>
              <a:rPr lang="en-US" sz="2400" dirty="0"/>
              <a:t>Fitting VLE data</a:t>
            </a:r>
          </a:p>
        </p:txBody>
      </p:sp>
      <p:pic>
        <p:nvPicPr>
          <p:cNvPr id="4" name="Picture 3">
            <a:extLst>
              <a:ext uri="{FF2B5EF4-FFF2-40B4-BE49-F238E27FC236}">
                <a16:creationId xmlns:a16="http://schemas.microsoft.com/office/drawing/2014/main" id="{610689C8-0D8F-2FE2-2973-A9545A0475EE}"/>
              </a:ext>
            </a:extLst>
          </p:cNvPr>
          <p:cNvPicPr>
            <a:picLocks noChangeAspect="1"/>
          </p:cNvPicPr>
          <p:nvPr/>
        </p:nvPicPr>
        <p:blipFill>
          <a:blip r:embed="rId2"/>
          <a:stretch>
            <a:fillRect/>
          </a:stretch>
        </p:blipFill>
        <p:spPr>
          <a:xfrm>
            <a:off x="704342" y="461665"/>
            <a:ext cx="7278116" cy="5287113"/>
          </a:xfrm>
          <a:prstGeom prst="rect">
            <a:avLst/>
          </a:prstGeom>
        </p:spPr>
      </p:pic>
      <p:sp>
        <p:nvSpPr>
          <p:cNvPr id="5" name="TextBox 4">
            <a:extLst>
              <a:ext uri="{FF2B5EF4-FFF2-40B4-BE49-F238E27FC236}">
                <a16:creationId xmlns:a16="http://schemas.microsoft.com/office/drawing/2014/main" id="{C54EC20F-0425-8360-64B5-A610215EDA29}"/>
              </a:ext>
            </a:extLst>
          </p:cNvPr>
          <p:cNvSpPr txBox="1"/>
          <p:nvPr/>
        </p:nvSpPr>
        <p:spPr>
          <a:xfrm>
            <a:off x="575413" y="5748778"/>
            <a:ext cx="7535974" cy="646331"/>
          </a:xfrm>
          <a:prstGeom prst="rect">
            <a:avLst/>
          </a:prstGeom>
          <a:noFill/>
        </p:spPr>
        <p:txBody>
          <a:bodyPr wrap="none" rtlCol="0">
            <a:spAutoFit/>
          </a:bodyPr>
          <a:lstStyle/>
          <a:p>
            <a:r>
              <a:rPr lang="en-US" dirty="0"/>
              <a:t>Finding the activity coefficients is possible through modified Raoult’s Law</a:t>
            </a:r>
          </a:p>
          <a:p>
            <a:r>
              <a:rPr lang="en-US" dirty="0"/>
              <a:t>Excess Gibbs / R T is found by using summability with partial excess Gibbs </a:t>
            </a:r>
          </a:p>
        </p:txBody>
      </p:sp>
      <p:pic>
        <p:nvPicPr>
          <p:cNvPr id="7" name="Picture 6">
            <a:extLst>
              <a:ext uri="{FF2B5EF4-FFF2-40B4-BE49-F238E27FC236}">
                <a16:creationId xmlns:a16="http://schemas.microsoft.com/office/drawing/2014/main" id="{9E2A5DA4-7B17-D51A-17DC-EA9874C3EFCE}"/>
              </a:ext>
            </a:extLst>
          </p:cNvPr>
          <p:cNvPicPr>
            <a:picLocks noChangeAspect="1"/>
          </p:cNvPicPr>
          <p:nvPr/>
        </p:nvPicPr>
        <p:blipFill>
          <a:blip r:embed="rId3"/>
          <a:stretch>
            <a:fillRect/>
          </a:stretch>
        </p:blipFill>
        <p:spPr>
          <a:xfrm>
            <a:off x="4108321" y="7225409"/>
            <a:ext cx="2543530" cy="771633"/>
          </a:xfrm>
          <a:prstGeom prst="rect">
            <a:avLst/>
          </a:prstGeom>
        </p:spPr>
      </p:pic>
      <p:pic>
        <p:nvPicPr>
          <p:cNvPr id="8" name="Picture 7">
            <a:extLst>
              <a:ext uri="{FF2B5EF4-FFF2-40B4-BE49-F238E27FC236}">
                <a16:creationId xmlns:a16="http://schemas.microsoft.com/office/drawing/2014/main" id="{EFEBA0E5-8FC0-E390-C8F3-07946EF20EF2}"/>
              </a:ext>
            </a:extLst>
          </p:cNvPr>
          <p:cNvPicPr>
            <a:picLocks noChangeAspect="1"/>
          </p:cNvPicPr>
          <p:nvPr/>
        </p:nvPicPr>
        <p:blipFill>
          <a:blip r:embed="rId4"/>
          <a:stretch>
            <a:fillRect/>
          </a:stretch>
        </p:blipFill>
        <p:spPr>
          <a:xfrm>
            <a:off x="1705803" y="6400393"/>
            <a:ext cx="5275194" cy="636495"/>
          </a:xfrm>
          <a:prstGeom prst="rect">
            <a:avLst/>
          </a:prstGeom>
          <a:ln>
            <a:noFill/>
          </a:ln>
        </p:spPr>
      </p:pic>
      <p:pic>
        <p:nvPicPr>
          <p:cNvPr id="9" name="Picture 8">
            <a:extLst>
              <a:ext uri="{FF2B5EF4-FFF2-40B4-BE49-F238E27FC236}">
                <a16:creationId xmlns:a16="http://schemas.microsoft.com/office/drawing/2014/main" id="{EF6B7A2C-6FEB-5424-6F27-1475D1F2C5FE}"/>
              </a:ext>
            </a:extLst>
          </p:cNvPr>
          <p:cNvPicPr>
            <a:picLocks noChangeAspect="1"/>
          </p:cNvPicPr>
          <p:nvPr/>
        </p:nvPicPr>
        <p:blipFill>
          <a:blip r:embed="rId5"/>
          <a:stretch>
            <a:fillRect/>
          </a:stretch>
        </p:blipFill>
        <p:spPr>
          <a:xfrm>
            <a:off x="1810151" y="7225409"/>
            <a:ext cx="1980321" cy="678649"/>
          </a:xfrm>
          <a:prstGeom prst="rect">
            <a:avLst/>
          </a:prstGeom>
        </p:spPr>
      </p:pic>
      <p:sp>
        <p:nvSpPr>
          <p:cNvPr id="10" name="TextBox 9">
            <a:extLst>
              <a:ext uri="{FF2B5EF4-FFF2-40B4-BE49-F238E27FC236}">
                <a16:creationId xmlns:a16="http://schemas.microsoft.com/office/drawing/2014/main" id="{5474131B-ECCB-62CA-60D6-EBAC78684CD3}"/>
              </a:ext>
            </a:extLst>
          </p:cNvPr>
          <p:cNvSpPr txBox="1"/>
          <p:nvPr/>
        </p:nvSpPr>
        <p:spPr>
          <a:xfrm>
            <a:off x="1302327" y="8092579"/>
            <a:ext cx="5857116" cy="369332"/>
          </a:xfrm>
          <a:prstGeom prst="rect">
            <a:avLst/>
          </a:prstGeom>
          <a:noFill/>
        </p:spPr>
        <p:txBody>
          <a:bodyPr wrap="none" rtlCol="0">
            <a:spAutoFit/>
          </a:bodyPr>
          <a:lstStyle/>
          <a:p>
            <a:r>
              <a:rPr lang="en-US" dirty="0"/>
              <a:t>You can then divide by x1 and x2 to get the last column (Y)</a:t>
            </a:r>
          </a:p>
        </p:txBody>
      </p:sp>
      <p:sp>
        <p:nvSpPr>
          <p:cNvPr id="11" name="TextBox 10">
            <a:extLst>
              <a:ext uri="{FF2B5EF4-FFF2-40B4-BE49-F238E27FC236}">
                <a16:creationId xmlns:a16="http://schemas.microsoft.com/office/drawing/2014/main" id="{B6B2C402-15A3-0D9D-3998-5EEE8B7DF01A}"/>
              </a:ext>
            </a:extLst>
          </p:cNvPr>
          <p:cNvSpPr txBox="1"/>
          <p:nvPr/>
        </p:nvSpPr>
        <p:spPr>
          <a:xfrm>
            <a:off x="562285" y="8465766"/>
            <a:ext cx="7420173" cy="369332"/>
          </a:xfrm>
          <a:prstGeom prst="rect">
            <a:avLst/>
          </a:prstGeom>
          <a:noFill/>
        </p:spPr>
        <p:txBody>
          <a:bodyPr wrap="none" rtlCol="0">
            <a:spAutoFit/>
          </a:bodyPr>
          <a:lstStyle/>
          <a:p>
            <a:r>
              <a:rPr lang="en-US" dirty="0"/>
              <a:t>The activity coefficient trends towards 1 for an increasingly pure species</a:t>
            </a:r>
          </a:p>
        </p:txBody>
      </p:sp>
      <p:sp>
        <p:nvSpPr>
          <p:cNvPr id="3" name="TextBox 2">
            <a:extLst>
              <a:ext uri="{FF2B5EF4-FFF2-40B4-BE49-F238E27FC236}">
                <a16:creationId xmlns:a16="http://schemas.microsoft.com/office/drawing/2014/main" id="{84EB380D-E0B5-7CB9-B533-2B45BD5F9FAC}"/>
              </a:ext>
            </a:extLst>
          </p:cNvPr>
          <p:cNvSpPr txBox="1"/>
          <p:nvPr/>
        </p:nvSpPr>
        <p:spPr>
          <a:xfrm>
            <a:off x="504383" y="8959749"/>
            <a:ext cx="7635199" cy="1200329"/>
          </a:xfrm>
          <a:prstGeom prst="rect">
            <a:avLst/>
          </a:prstGeom>
          <a:noFill/>
        </p:spPr>
        <p:txBody>
          <a:bodyPr wrap="square" rtlCol="0">
            <a:spAutoFit/>
          </a:bodyPr>
          <a:lstStyle/>
          <a:p>
            <a:pPr algn="ctr"/>
            <a:r>
              <a:rPr lang="en-US" dirty="0"/>
              <a:t>You can get the equation for GE / x1 x2 RT by creating a trendline in excel. Based on your activity coefficient model, the x1=0 and x2=0 intercepts are different constants</a:t>
            </a:r>
          </a:p>
          <a:p>
            <a:pPr algn="ctr"/>
            <a:r>
              <a:rPr lang="en-US" i="1" dirty="0"/>
              <a:t>The fitting went the best when the outside Ge/x1x2RT values were neglected</a:t>
            </a:r>
          </a:p>
        </p:txBody>
      </p:sp>
      <p:pic>
        <p:nvPicPr>
          <p:cNvPr id="12" name="Picture 11">
            <a:extLst>
              <a:ext uri="{FF2B5EF4-FFF2-40B4-BE49-F238E27FC236}">
                <a16:creationId xmlns:a16="http://schemas.microsoft.com/office/drawing/2014/main" id="{DEAD60E0-45F9-0C3D-025B-85261E5FEF6C}"/>
              </a:ext>
            </a:extLst>
          </p:cNvPr>
          <p:cNvPicPr>
            <a:picLocks noChangeAspect="1"/>
          </p:cNvPicPr>
          <p:nvPr/>
        </p:nvPicPr>
        <p:blipFill>
          <a:blip r:embed="rId6"/>
          <a:stretch>
            <a:fillRect/>
          </a:stretch>
        </p:blipFill>
        <p:spPr>
          <a:xfrm>
            <a:off x="5267454" y="10201358"/>
            <a:ext cx="2715004" cy="1543265"/>
          </a:xfrm>
          <a:prstGeom prst="rect">
            <a:avLst/>
          </a:prstGeom>
        </p:spPr>
      </p:pic>
      <p:sp>
        <p:nvSpPr>
          <p:cNvPr id="13" name="TextBox 12">
            <a:extLst>
              <a:ext uri="{FF2B5EF4-FFF2-40B4-BE49-F238E27FC236}">
                <a16:creationId xmlns:a16="http://schemas.microsoft.com/office/drawing/2014/main" id="{594D8D8E-C9B4-7F59-B561-11E9F9693E76}"/>
              </a:ext>
            </a:extLst>
          </p:cNvPr>
          <p:cNvSpPr txBox="1"/>
          <p:nvPr/>
        </p:nvSpPr>
        <p:spPr>
          <a:xfrm>
            <a:off x="547217" y="10293368"/>
            <a:ext cx="4350327" cy="923330"/>
          </a:xfrm>
          <a:prstGeom prst="rect">
            <a:avLst/>
          </a:prstGeom>
          <a:noFill/>
        </p:spPr>
        <p:txBody>
          <a:bodyPr wrap="square" rtlCol="0">
            <a:spAutoFit/>
          </a:bodyPr>
          <a:lstStyle/>
          <a:p>
            <a:pPr algn="ctr"/>
            <a:r>
              <a:rPr lang="en-US" dirty="0"/>
              <a:t>Then, you can go back with your equation and solve for the P and y values over a range of x values.</a:t>
            </a:r>
          </a:p>
        </p:txBody>
      </p:sp>
    </p:spTree>
    <p:extLst>
      <p:ext uri="{BB962C8B-B14F-4D97-AF65-F5344CB8AC3E}">
        <p14:creationId xmlns:p14="http://schemas.microsoft.com/office/powerpoint/2010/main" val="666701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D86B4-E5B6-32CA-1EA7-F0047E38EB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66263" y="0"/>
            <a:ext cx="7154273" cy="4334480"/>
          </a:xfrm>
          <a:prstGeom prst="rect">
            <a:avLst/>
          </a:prstGeom>
        </p:spPr>
      </p:pic>
      <p:sp>
        <p:nvSpPr>
          <p:cNvPr id="4" name="TextBox 3">
            <a:extLst>
              <a:ext uri="{FF2B5EF4-FFF2-40B4-BE49-F238E27FC236}">
                <a16:creationId xmlns:a16="http://schemas.microsoft.com/office/drawing/2014/main" id="{904DF301-D954-8117-EB9B-8B31E804CB11}"/>
              </a:ext>
            </a:extLst>
          </p:cNvPr>
          <p:cNvSpPr txBox="1"/>
          <p:nvPr/>
        </p:nvSpPr>
        <p:spPr>
          <a:xfrm>
            <a:off x="0" y="4249360"/>
            <a:ext cx="8686800" cy="1200329"/>
          </a:xfrm>
          <a:prstGeom prst="rect">
            <a:avLst/>
          </a:prstGeom>
          <a:noFill/>
        </p:spPr>
        <p:txBody>
          <a:bodyPr wrap="square" rtlCol="0">
            <a:spAutoFit/>
          </a:bodyPr>
          <a:lstStyle/>
          <a:p>
            <a:pPr algn="ctr"/>
            <a:r>
              <a:rPr lang="en-US" dirty="0"/>
              <a:t>Example of a plots with VLE data on the left and some other functions pertaining to the activity coefficients</a:t>
            </a:r>
          </a:p>
          <a:p>
            <a:pPr marL="285750" indent="-285750">
              <a:buFont typeface="Arial" panose="020B0604020202020204" pitchFamily="34" charset="0"/>
              <a:buChar char="•"/>
            </a:pPr>
            <a:r>
              <a:rPr lang="en-US" dirty="0"/>
              <a:t>The natural logs of the activity coefficient lines always terminate at 0 with a slope of 0</a:t>
            </a:r>
          </a:p>
        </p:txBody>
      </p:sp>
      <p:sp>
        <p:nvSpPr>
          <p:cNvPr id="11" name="TextBox 10">
            <a:extLst>
              <a:ext uri="{FF2B5EF4-FFF2-40B4-BE49-F238E27FC236}">
                <a16:creationId xmlns:a16="http://schemas.microsoft.com/office/drawing/2014/main" id="{26ED2B01-449E-86E7-1CE7-1B8B16F630A1}"/>
              </a:ext>
            </a:extLst>
          </p:cNvPr>
          <p:cNvSpPr txBox="1"/>
          <p:nvPr/>
        </p:nvSpPr>
        <p:spPr>
          <a:xfrm>
            <a:off x="-27710" y="5392664"/>
            <a:ext cx="8847166" cy="400110"/>
          </a:xfrm>
          <a:prstGeom prst="rect">
            <a:avLst/>
          </a:prstGeom>
          <a:noFill/>
        </p:spPr>
        <p:txBody>
          <a:bodyPr wrap="none" rtlCol="0">
            <a:spAutoFit/>
          </a:bodyPr>
          <a:lstStyle/>
          <a:p>
            <a:r>
              <a:rPr lang="en-US" sz="2000" dirty="0"/>
              <a:t>Something important to note is that experimental data tends to be inconsistent</a:t>
            </a:r>
          </a:p>
        </p:txBody>
      </p:sp>
      <p:pic>
        <p:nvPicPr>
          <p:cNvPr id="13" name="Picture 12">
            <a:extLst>
              <a:ext uri="{FF2B5EF4-FFF2-40B4-BE49-F238E27FC236}">
                <a16:creationId xmlns:a16="http://schemas.microsoft.com/office/drawing/2014/main" id="{6A7BFF2E-1545-40DA-7713-8336B5B9E902}"/>
              </a:ext>
            </a:extLst>
          </p:cNvPr>
          <p:cNvPicPr>
            <a:picLocks noChangeAspect="1"/>
          </p:cNvPicPr>
          <p:nvPr/>
        </p:nvPicPr>
        <p:blipFill>
          <a:blip r:embed="rId4"/>
          <a:stretch>
            <a:fillRect/>
          </a:stretch>
        </p:blipFill>
        <p:spPr>
          <a:xfrm>
            <a:off x="2890630" y="6493659"/>
            <a:ext cx="2905530" cy="1000265"/>
          </a:xfrm>
          <a:prstGeom prst="rect">
            <a:avLst/>
          </a:prstGeom>
        </p:spPr>
      </p:pic>
      <p:pic>
        <p:nvPicPr>
          <p:cNvPr id="15" name="Picture 14">
            <a:extLst>
              <a:ext uri="{FF2B5EF4-FFF2-40B4-BE49-F238E27FC236}">
                <a16:creationId xmlns:a16="http://schemas.microsoft.com/office/drawing/2014/main" id="{293FCFD9-0D07-87EE-7B8F-C01C110DCE88}"/>
              </a:ext>
            </a:extLst>
          </p:cNvPr>
          <p:cNvPicPr>
            <a:picLocks noChangeAspect="1"/>
          </p:cNvPicPr>
          <p:nvPr/>
        </p:nvPicPr>
        <p:blipFill>
          <a:blip r:embed="rId5"/>
          <a:stretch>
            <a:fillRect/>
          </a:stretch>
        </p:blipFill>
        <p:spPr>
          <a:xfrm>
            <a:off x="2683672" y="11151275"/>
            <a:ext cx="3219899" cy="790685"/>
          </a:xfrm>
          <a:prstGeom prst="rect">
            <a:avLst/>
          </a:prstGeom>
        </p:spPr>
      </p:pic>
      <p:pic>
        <p:nvPicPr>
          <p:cNvPr id="17" name="Picture 16">
            <a:extLst>
              <a:ext uri="{FF2B5EF4-FFF2-40B4-BE49-F238E27FC236}">
                <a16:creationId xmlns:a16="http://schemas.microsoft.com/office/drawing/2014/main" id="{243D079C-A27A-D678-ACCE-701D9F392E5B}"/>
              </a:ext>
            </a:extLst>
          </p:cNvPr>
          <p:cNvPicPr>
            <a:picLocks noChangeAspect="1"/>
          </p:cNvPicPr>
          <p:nvPr/>
        </p:nvPicPr>
        <p:blipFill>
          <a:blip r:embed="rId6"/>
          <a:stretch>
            <a:fillRect/>
          </a:stretch>
        </p:blipFill>
        <p:spPr>
          <a:xfrm>
            <a:off x="2390497" y="7619939"/>
            <a:ext cx="4467849" cy="876422"/>
          </a:xfrm>
          <a:prstGeom prst="rect">
            <a:avLst/>
          </a:prstGeom>
        </p:spPr>
      </p:pic>
      <p:pic>
        <p:nvPicPr>
          <p:cNvPr id="19" name="Picture 18">
            <a:extLst>
              <a:ext uri="{FF2B5EF4-FFF2-40B4-BE49-F238E27FC236}">
                <a16:creationId xmlns:a16="http://schemas.microsoft.com/office/drawing/2014/main" id="{65ADD8AE-56AD-1CD3-271F-C12C08A352A1}"/>
              </a:ext>
            </a:extLst>
          </p:cNvPr>
          <p:cNvPicPr>
            <a:picLocks noChangeAspect="1"/>
          </p:cNvPicPr>
          <p:nvPr/>
        </p:nvPicPr>
        <p:blipFill>
          <a:blip r:embed="rId7"/>
          <a:stretch>
            <a:fillRect/>
          </a:stretch>
        </p:blipFill>
        <p:spPr>
          <a:xfrm>
            <a:off x="985367" y="8580469"/>
            <a:ext cx="6935168" cy="933580"/>
          </a:xfrm>
          <a:prstGeom prst="rect">
            <a:avLst/>
          </a:prstGeom>
        </p:spPr>
      </p:pic>
      <p:pic>
        <p:nvPicPr>
          <p:cNvPr id="21" name="Picture 20">
            <a:extLst>
              <a:ext uri="{FF2B5EF4-FFF2-40B4-BE49-F238E27FC236}">
                <a16:creationId xmlns:a16="http://schemas.microsoft.com/office/drawing/2014/main" id="{944D7355-602F-43C2-C1E7-9B3F421BD6A0}"/>
              </a:ext>
            </a:extLst>
          </p:cNvPr>
          <p:cNvPicPr>
            <a:picLocks noChangeAspect="1"/>
          </p:cNvPicPr>
          <p:nvPr/>
        </p:nvPicPr>
        <p:blipFill>
          <a:blip r:embed="rId8"/>
          <a:stretch>
            <a:fillRect/>
          </a:stretch>
        </p:blipFill>
        <p:spPr>
          <a:xfrm>
            <a:off x="1825447" y="9646244"/>
            <a:ext cx="5029902" cy="981212"/>
          </a:xfrm>
          <a:prstGeom prst="rect">
            <a:avLst/>
          </a:prstGeom>
        </p:spPr>
      </p:pic>
      <p:sp>
        <p:nvSpPr>
          <p:cNvPr id="22" name="TextBox 21">
            <a:extLst>
              <a:ext uri="{FF2B5EF4-FFF2-40B4-BE49-F238E27FC236}">
                <a16:creationId xmlns:a16="http://schemas.microsoft.com/office/drawing/2014/main" id="{2D0001EB-2F49-42D8-A036-558DB42E233B}"/>
              </a:ext>
            </a:extLst>
          </p:cNvPr>
          <p:cNvSpPr txBox="1"/>
          <p:nvPr/>
        </p:nvSpPr>
        <p:spPr>
          <a:xfrm>
            <a:off x="1" y="6019368"/>
            <a:ext cx="8686800" cy="923330"/>
          </a:xfrm>
          <a:prstGeom prst="rect">
            <a:avLst/>
          </a:prstGeom>
          <a:noFill/>
        </p:spPr>
        <p:txBody>
          <a:bodyPr wrap="square" rtlCol="0">
            <a:spAutoFit/>
          </a:bodyPr>
          <a:lstStyle/>
          <a:p>
            <a:r>
              <a:rPr lang="en-US" dirty="0"/>
              <a:t>If we use an asterisk to denote that the calculations are derived from experimental data, we can create an analysis of the data. This will show us how much our data deviates from Gibbs-Duhem</a:t>
            </a:r>
          </a:p>
        </p:txBody>
      </p:sp>
      <p:sp>
        <p:nvSpPr>
          <p:cNvPr id="23" name="TextBox 22">
            <a:extLst>
              <a:ext uri="{FF2B5EF4-FFF2-40B4-BE49-F238E27FC236}">
                <a16:creationId xmlns:a16="http://schemas.microsoft.com/office/drawing/2014/main" id="{EC838D80-343C-E05B-8F38-7668E671DED0}"/>
              </a:ext>
            </a:extLst>
          </p:cNvPr>
          <p:cNvSpPr txBox="1"/>
          <p:nvPr/>
        </p:nvSpPr>
        <p:spPr>
          <a:xfrm>
            <a:off x="1983045" y="7229925"/>
            <a:ext cx="4939814" cy="369332"/>
          </a:xfrm>
          <a:prstGeom prst="rect">
            <a:avLst/>
          </a:prstGeom>
          <a:noFill/>
        </p:spPr>
        <p:txBody>
          <a:bodyPr wrap="none" rtlCol="0">
            <a:spAutoFit/>
          </a:bodyPr>
          <a:lstStyle/>
          <a:p>
            <a:r>
              <a:rPr lang="en-US" dirty="0"/>
              <a:t>Differentiating with respect to x1 and simplifying</a:t>
            </a:r>
          </a:p>
        </p:txBody>
      </p:sp>
      <p:sp>
        <p:nvSpPr>
          <p:cNvPr id="24" name="TextBox 23">
            <a:extLst>
              <a:ext uri="{FF2B5EF4-FFF2-40B4-BE49-F238E27FC236}">
                <a16:creationId xmlns:a16="http://schemas.microsoft.com/office/drawing/2014/main" id="{FAAA6D71-1F68-1953-9560-3FB1568BA732}"/>
              </a:ext>
            </a:extLst>
          </p:cNvPr>
          <p:cNvSpPr txBox="1"/>
          <p:nvPr/>
        </p:nvSpPr>
        <p:spPr>
          <a:xfrm>
            <a:off x="279861" y="8370952"/>
            <a:ext cx="8027519" cy="369332"/>
          </a:xfrm>
          <a:prstGeom prst="rect">
            <a:avLst/>
          </a:prstGeom>
          <a:noFill/>
        </p:spPr>
        <p:txBody>
          <a:bodyPr wrap="none" rtlCol="0">
            <a:spAutoFit/>
          </a:bodyPr>
          <a:lstStyle/>
          <a:p>
            <a:r>
              <a:rPr lang="en-US" dirty="0"/>
              <a:t>Subtracting this from the actual values simplified by the Gibbs Duhem equation</a:t>
            </a:r>
          </a:p>
        </p:txBody>
      </p:sp>
      <p:sp>
        <p:nvSpPr>
          <p:cNvPr id="25" name="TextBox 24">
            <a:extLst>
              <a:ext uri="{FF2B5EF4-FFF2-40B4-BE49-F238E27FC236}">
                <a16:creationId xmlns:a16="http://schemas.microsoft.com/office/drawing/2014/main" id="{D54EF2BA-DA2D-6DB6-5669-3634BC8501C8}"/>
              </a:ext>
            </a:extLst>
          </p:cNvPr>
          <p:cNvSpPr txBox="1"/>
          <p:nvPr/>
        </p:nvSpPr>
        <p:spPr>
          <a:xfrm>
            <a:off x="3103953" y="9413491"/>
            <a:ext cx="2478884" cy="369332"/>
          </a:xfrm>
          <a:prstGeom prst="rect">
            <a:avLst/>
          </a:prstGeom>
          <a:noFill/>
        </p:spPr>
        <p:txBody>
          <a:bodyPr wrap="none" rtlCol="0">
            <a:spAutoFit/>
          </a:bodyPr>
          <a:lstStyle/>
          <a:p>
            <a:r>
              <a:rPr lang="en-US" dirty="0"/>
              <a:t>Defining the difference</a:t>
            </a:r>
          </a:p>
        </p:txBody>
      </p:sp>
      <p:sp>
        <p:nvSpPr>
          <p:cNvPr id="26" name="TextBox 25">
            <a:extLst>
              <a:ext uri="{FF2B5EF4-FFF2-40B4-BE49-F238E27FC236}">
                <a16:creationId xmlns:a16="http://schemas.microsoft.com/office/drawing/2014/main" id="{86550FEC-499E-95E1-7B1B-73A1F80F8E51}"/>
              </a:ext>
            </a:extLst>
          </p:cNvPr>
          <p:cNvSpPr txBox="1"/>
          <p:nvPr/>
        </p:nvSpPr>
        <p:spPr>
          <a:xfrm>
            <a:off x="175140" y="10550510"/>
            <a:ext cx="8847166" cy="646331"/>
          </a:xfrm>
          <a:prstGeom prst="rect">
            <a:avLst/>
          </a:prstGeom>
          <a:noFill/>
        </p:spPr>
        <p:txBody>
          <a:bodyPr wrap="square" rtlCol="0">
            <a:spAutoFit/>
          </a:bodyPr>
          <a:lstStyle/>
          <a:p>
            <a:r>
              <a:rPr lang="en-US" dirty="0"/>
              <a:t>If we assume that the derivative of the difference in excess gibs goes to 0 (which it usually does, we get this</a:t>
            </a:r>
          </a:p>
        </p:txBody>
      </p:sp>
    </p:spTree>
    <p:extLst>
      <p:ext uri="{BB962C8B-B14F-4D97-AF65-F5344CB8AC3E}">
        <p14:creationId xmlns:p14="http://schemas.microsoft.com/office/powerpoint/2010/main" val="36640023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1605BC8-E87C-3938-95AD-4DD75758A90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80526" y="0"/>
            <a:ext cx="7325747" cy="5391902"/>
          </a:xfrm>
          <a:prstGeom prst="rect">
            <a:avLst/>
          </a:prstGeom>
        </p:spPr>
      </p:pic>
      <p:sp>
        <p:nvSpPr>
          <p:cNvPr id="2" name="TextBox 1">
            <a:extLst>
              <a:ext uri="{FF2B5EF4-FFF2-40B4-BE49-F238E27FC236}">
                <a16:creationId xmlns:a16="http://schemas.microsoft.com/office/drawing/2014/main" id="{F8632F81-563E-244E-5640-0CC4EC9F76E1}"/>
              </a:ext>
            </a:extLst>
          </p:cNvPr>
          <p:cNvSpPr txBox="1"/>
          <p:nvPr/>
        </p:nvSpPr>
        <p:spPr>
          <a:xfrm>
            <a:off x="0" y="5391902"/>
            <a:ext cx="8686801" cy="2862322"/>
          </a:xfrm>
          <a:prstGeom prst="rect">
            <a:avLst/>
          </a:prstGeom>
          <a:noFill/>
        </p:spPr>
        <p:txBody>
          <a:bodyPr wrap="square" rtlCol="0">
            <a:spAutoFit/>
          </a:bodyPr>
          <a:lstStyle/>
          <a:p>
            <a:r>
              <a:rPr lang="en-US" dirty="0"/>
              <a:t>The black lines are gotten directly from experimental data, as you can see on the P-x-y graph, working backwards once finding an equation for your activity coefficient is inaccurate.</a:t>
            </a:r>
          </a:p>
          <a:p>
            <a:pPr marL="285750" indent="-285750">
              <a:buFont typeface="Arial" panose="020B0604020202020204" pitchFamily="34" charset="0"/>
              <a:buChar char="•"/>
            </a:pPr>
            <a:r>
              <a:rPr lang="en-US" dirty="0"/>
              <a:t>The inaccuracies are usually caused by error when finding the vapor phase composition</a:t>
            </a:r>
          </a:p>
          <a:p>
            <a:pPr marL="285750" indent="-285750">
              <a:buFont typeface="Arial" panose="020B0604020202020204" pitchFamily="34" charset="0"/>
              <a:buChar char="•"/>
            </a:pPr>
            <a:r>
              <a:rPr lang="en-US" dirty="0"/>
              <a:t>A better way to do this would be to use the equation below to solve for your coefficients at the boundaries of your system (pure species), then use those values to go backwards</a:t>
            </a:r>
          </a:p>
          <a:p>
            <a:pPr marL="285750" indent="-285750">
              <a:buFont typeface="Arial" panose="020B0604020202020204" pitchFamily="34" charset="0"/>
              <a:buChar char="•"/>
            </a:pPr>
            <a:r>
              <a:rPr lang="en-US" dirty="0"/>
              <a:t>This method is called Barker’s Method, and usually results in figures that more closely resemble the given VLE data</a:t>
            </a:r>
          </a:p>
        </p:txBody>
      </p:sp>
      <p:pic>
        <p:nvPicPr>
          <p:cNvPr id="4" name="Picture 3">
            <a:extLst>
              <a:ext uri="{FF2B5EF4-FFF2-40B4-BE49-F238E27FC236}">
                <a16:creationId xmlns:a16="http://schemas.microsoft.com/office/drawing/2014/main" id="{C3D0C354-A49D-7C74-13BC-58CA06CC95B1}"/>
              </a:ext>
            </a:extLst>
          </p:cNvPr>
          <p:cNvPicPr>
            <a:picLocks noChangeAspect="1"/>
          </p:cNvPicPr>
          <p:nvPr/>
        </p:nvPicPr>
        <p:blipFill>
          <a:blip r:embed="rId4"/>
          <a:stretch>
            <a:fillRect/>
          </a:stretch>
        </p:blipFill>
        <p:spPr>
          <a:xfrm>
            <a:off x="3119265" y="8254224"/>
            <a:ext cx="2448267" cy="533474"/>
          </a:xfrm>
          <a:prstGeom prst="rect">
            <a:avLst/>
          </a:prstGeom>
        </p:spPr>
      </p:pic>
    </p:spTree>
    <p:extLst>
      <p:ext uri="{BB962C8B-B14F-4D97-AF65-F5344CB8AC3E}">
        <p14:creationId xmlns:p14="http://schemas.microsoft.com/office/powerpoint/2010/main" val="531204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4723A0-114A-F9BC-FAD2-02FD584F4126}"/>
              </a:ext>
            </a:extLst>
          </p:cNvPr>
          <p:cNvSpPr txBox="1"/>
          <p:nvPr/>
        </p:nvSpPr>
        <p:spPr>
          <a:xfrm>
            <a:off x="568037" y="0"/>
            <a:ext cx="7550726" cy="646331"/>
          </a:xfrm>
          <a:prstGeom prst="rect">
            <a:avLst/>
          </a:prstGeom>
          <a:noFill/>
        </p:spPr>
        <p:txBody>
          <a:bodyPr wrap="square" rtlCol="0">
            <a:spAutoFit/>
          </a:bodyPr>
          <a:lstStyle/>
          <a:p>
            <a:pPr algn="ctr"/>
            <a:r>
              <a:rPr lang="en-US" dirty="0"/>
              <a:t>Using the Phi-Gamma approach to get more accurate gamma calculations, and thus, better models</a:t>
            </a:r>
          </a:p>
        </p:txBody>
      </p:sp>
      <p:pic>
        <p:nvPicPr>
          <p:cNvPr id="4" name="Picture 3">
            <a:extLst>
              <a:ext uri="{FF2B5EF4-FFF2-40B4-BE49-F238E27FC236}">
                <a16:creationId xmlns:a16="http://schemas.microsoft.com/office/drawing/2014/main" id="{6335A08A-E50E-87D3-7262-D0A4554B621F}"/>
              </a:ext>
            </a:extLst>
          </p:cNvPr>
          <p:cNvPicPr>
            <a:picLocks noChangeAspect="1"/>
          </p:cNvPicPr>
          <p:nvPr/>
        </p:nvPicPr>
        <p:blipFill>
          <a:blip r:embed="rId2"/>
          <a:stretch>
            <a:fillRect/>
          </a:stretch>
        </p:blipFill>
        <p:spPr>
          <a:xfrm>
            <a:off x="2128528" y="1068912"/>
            <a:ext cx="4429743" cy="771633"/>
          </a:xfrm>
          <a:prstGeom prst="rect">
            <a:avLst/>
          </a:prstGeom>
        </p:spPr>
      </p:pic>
      <p:sp>
        <p:nvSpPr>
          <p:cNvPr id="5" name="TextBox 4">
            <a:extLst>
              <a:ext uri="{FF2B5EF4-FFF2-40B4-BE49-F238E27FC236}">
                <a16:creationId xmlns:a16="http://schemas.microsoft.com/office/drawing/2014/main" id="{D10E5F32-BA65-9AE3-1E92-A5A16CFDA2C7}"/>
              </a:ext>
            </a:extLst>
          </p:cNvPr>
          <p:cNvSpPr txBox="1"/>
          <p:nvPr/>
        </p:nvSpPr>
        <p:spPr>
          <a:xfrm>
            <a:off x="3402244" y="699580"/>
            <a:ext cx="1882310" cy="369332"/>
          </a:xfrm>
          <a:prstGeom prst="rect">
            <a:avLst/>
          </a:prstGeom>
          <a:noFill/>
        </p:spPr>
        <p:txBody>
          <a:bodyPr wrap="none" rtlCol="0">
            <a:spAutoFit/>
          </a:bodyPr>
          <a:lstStyle/>
          <a:p>
            <a:r>
              <a:rPr lang="en-US" dirty="0"/>
              <a:t>From chapter 10:</a:t>
            </a:r>
          </a:p>
        </p:txBody>
      </p:sp>
      <p:pic>
        <p:nvPicPr>
          <p:cNvPr id="7" name="Picture 6">
            <a:extLst>
              <a:ext uri="{FF2B5EF4-FFF2-40B4-BE49-F238E27FC236}">
                <a16:creationId xmlns:a16="http://schemas.microsoft.com/office/drawing/2014/main" id="{70A44629-DD8B-2D52-19C8-D0A678AE0BC2}"/>
              </a:ext>
            </a:extLst>
          </p:cNvPr>
          <p:cNvPicPr>
            <a:picLocks noChangeAspect="1"/>
          </p:cNvPicPr>
          <p:nvPr/>
        </p:nvPicPr>
        <p:blipFill>
          <a:blip r:embed="rId3"/>
          <a:stretch>
            <a:fillRect/>
          </a:stretch>
        </p:blipFill>
        <p:spPr>
          <a:xfrm>
            <a:off x="2128528" y="1729652"/>
            <a:ext cx="4448796" cy="533474"/>
          </a:xfrm>
          <a:prstGeom prst="rect">
            <a:avLst/>
          </a:prstGeom>
        </p:spPr>
      </p:pic>
      <p:pic>
        <p:nvPicPr>
          <p:cNvPr id="9" name="Picture 8">
            <a:extLst>
              <a:ext uri="{FF2B5EF4-FFF2-40B4-BE49-F238E27FC236}">
                <a16:creationId xmlns:a16="http://schemas.microsoft.com/office/drawing/2014/main" id="{217F4B54-FF14-3864-5E51-09DA936BFE4B}"/>
              </a:ext>
            </a:extLst>
          </p:cNvPr>
          <p:cNvPicPr>
            <a:picLocks noChangeAspect="1"/>
          </p:cNvPicPr>
          <p:nvPr/>
        </p:nvPicPr>
        <p:blipFill>
          <a:blip r:embed="rId4"/>
          <a:stretch>
            <a:fillRect/>
          </a:stretch>
        </p:blipFill>
        <p:spPr>
          <a:xfrm>
            <a:off x="3414582" y="2237100"/>
            <a:ext cx="1876687" cy="714475"/>
          </a:xfrm>
          <a:prstGeom prst="rect">
            <a:avLst/>
          </a:prstGeom>
        </p:spPr>
      </p:pic>
      <p:pic>
        <p:nvPicPr>
          <p:cNvPr id="11" name="Picture 10">
            <a:extLst>
              <a:ext uri="{FF2B5EF4-FFF2-40B4-BE49-F238E27FC236}">
                <a16:creationId xmlns:a16="http://schemas.microsoft.com/office/drawing/2014/main" id="{BD975AFA-08F8-2F94-3695-F365D4463CCE}"/>
              </a:ext>
            </a:extLst>
          </p:cNvPr>
          <p:cNvPicPr>
            <a:picLocks noChangeAspect="1"/>
          </p:cNvPicPr>
          <p:nvPr/>
        </p:nvPicPr>
        <p:blipFill>
          <a:blip r:embed="rId5"/>
          <a:stretch>
            <a:fillRect/>
          </a:stretch>
        </p:blipFill>
        <p:spPr>
          <a:xfrm>
            <a:off x="2833476" y="3346447"/>
            <a:ext cx="4915586" cy="914528"/>
          </a:xfrm>
          <a:prstGeom prst="rect">
            <a:avLst/>
          </a:prstGeom>
        </p:spPr>
      </p:pic>
      <p:sp>
        <p:nvSpPr>
          <p:cNvPr id="12" name="TextBox 11">
            <a:extLst>
              <a:ext uri="{FF2B5EF4-FFF2-40B4-BE49-F238E27FC236}">
                <a16:creationId xmlns:a16="http://schemas.microsoft.com/office/drawing/2014/main" id="{701B44AE-906C-00BC-541C-3EB0B7077B2B}"/>
              </a:ext>
            </a:extLst>
          </p:cNvPr>
          <p:cNvSpPr txBox="1"/>
          <p:nvPr/>
        </p:nvSpPr>
        <p:spPr>
          <a:xfrm>
            <a:off x="2362067" y="2895258"/>
            <a:ext cx="4215257" cy="369332"/>
          </a:xfrm>
          <a:prstGeom prst="rect">
            <a:avLst/>
          </a:prstGeom>
          <a:noFill/>
        </p:spPr>
        <p:txBody>
          <a:bodyPr wrap="none" rtlCol="0">
            <a:spAutoFit/>
          </a:bodyPr>
          <a:lstStyle/>
          <a:p>
            <a:r>
              <a:rPr lang="en-US" dirty="0"/>
              <a:t>By combining them to get big phi, you get</a:t>
            </a:r>
          </a:p>
        </p:txBody>
      </p:sp>
      <p:pic>
        <p:nvPicPr>
          <p:cNvPr id="13" name="Picture 12">
            <a:extLst>
              <a:ext uri="{FF2B5EF4-FFF2-40B4-BE49-F238E27FC236}">
                <a16:creationId xmlns:a16="http://schemas.microsoft.com/office/drawing/2014/main" id="{8EE850B5-BE13-0CF1-8FA1-3B16547835DD}"/>
              </a:ext>
            </a:extLst>
          </p:cNvPr>
          <p:cNvPicPr>
            <a:picLocks noChangeAspect="1"/>
          </p:cNvPicPr>
          <p:nvPr/>
        </p:nvPicPr>
        <p:blipFill>
          <a:blip r:embed="rId6"/>
          <a:stretch>
            <a:fillRect/>
          </a:stretch>
        </p:blipFill>
        <p:spPr>
          <a:xfrm>
            <a:off x="1437785" y="3264590"/>
            <a:ext cx="1381486" cy="1128213"/>
          </a:xfrm>
          <a:prstGeom prst="rect">
            <a:avLst/>
          </a:prstGeom>
        </p:spPr>
      </p:pic>
      <p:sp>
        <p:nvSpPr>
          <p:cNvPr id="14" name="TextBox 13">
            <a:extLst>
              <a:ext uri="{FF2B5EF4-FFF2-40B4-BE49-F238E27FC236}">
                <a16:creationId xmlns:a16="http://schemas.microsoft.com/office/drawing/2014/main" id="{E2F83F53-75CC-B383-14B5-85CE87BCCD3B}"/>
              </a:ext>
            </a:extLst>
          </p:cNvPr>
          <p:cNvSpPr txBox="1"/>
          <p:nvPr/>
        </p:nvSpPr>
        <p:spPr>
          <a:xfrm>
            <a:off x="1149640" y="4392803"/>
            <a:ext cx="6387518" cy="369332"/>
          </a:xfrm>
          <a:prstGeom prst="rect">
            <a:avLst/>
          </a:prstGeom>
          <a:noFill/>
        </p:spPr>
        <p:txBody>
          <a:bodyPr wrap="none" rtlCol="0">
            <a:spAutoFit/>
          </a:bodyPr>
          <a:lstStyle/>
          <a:p>
            <a:r>
              <a:rPr lang="en-US" dirty="0"/>
              <a:t>So now, with Big phi, we can calculate gamma more accurately</a:t>
            </a:r>
          </a:p>
        </p:txBody>
      </p:sp>
      <p:pic>
        <p:nvPicPr>
          <p:cNvPr id="16" name="Picture 15">
            <a:extLst>
              <a:ext uri="{FF2B5EF4-FFF2-40B4-BE49-F238E27FC236}">
                <a16:creationId xmlns:a16="http://schemas.microsoft.com/office/drawing/2014/main" id="{FCDEEEAE-2076-72B0-5FF1-CE9D5A5F286D}"/>
              </a:ext>
            </a:extLst>
          </p:cNvPr>
          <p:cNvPicPr>
            <a:picLocks noChangeAspect="1"/>
          </p:cNvPicPr>
          <p:nvPr/>
        </p:nvPicPr>
        <p:blipFill>
          <a:blip r:embed="rId7"/>
          <a:stretch>
            <a:fillRect/>
          </a:stretch>
        </p:blipFill>
        <p:spPr>
          <a:xfrm>
            <a:off x="3662266" y="4815384"/>
            <a:ext cx="1362265" cy="905001"/>
          </a:xfrm>
          <a:prstGeom prst="rect">
            <a:avLst/>
          </a:prstGeom>
        </p:spPr>
      </p:pic>
      <p:sp>
        <p:nvSpPr>
          <p:cNvPr id="17" name="TextBox 16">
            <a:extLst>
              <a:ext uri="{FF2B5EF4-FFF2-40B4-BE49-F238E27FC236}">
                <a16:creationId xmlns:a16="http://schemas.microsoft.com/office/drawing/2014/main" id="{71E290A2-AF02-A219-79F0-23B571077038}"/>
              </a:ext>
            </a:extLst>
          </p:cNvPr>
          <p:cNvSpPr txBox="1"/>
          <p:nvPr/>
        </p:nvSpPr>
        <p:spPr>
          <a:xfrm>
            <a:off x="414058" y="5720385"/>
            <a:ext cx="7877734" cy="369332"/>
          </a:xfrm>
          <a:prstGeom prst="rect">
            <a:avLst/>
          </a:prstGeom>
          <a:noFill/>
        </p:spPr>
        <p:txBody>
          <a:bodyPr wrap="none" rtlCol="0">
            <a:spAutoFit/>
          </a:bodyPr>
          <a:lstStyle/>
          <a:p>
            <a:r>
              <a:rPr lang="en-US" dirty="0"/>
              <a:t>From there, you can fit your data points to one of the models previously shown</a:t>
            </a:r>
          </a:p>
        </p:txBody>
      </p:sp>
      <p:sp>
        <p:nvSpPr>
          <p:cNvPr id="18" name="TextBox 17">
            <a:extLst>
              <a:ext uri="{FF2B5EF4-FFF2-40B4-BE49-F238E27FC236}">
                <a16:creationId xmlns:a16="http://schemas.microsoft.com/office/drawing/2014/main" id="{AF2D03C0-895F-628A-89CC-CBC5B481507E}"/>
              </a:ext>
            </a:extLst>
          </p:cNvPr>
          <p:cNvSpPr txBox="1"/>
          <p:nvPr/>
        </p:nvSpPr>
        <p:spPr>
          <a:xfrm>
            <a:off x="0" y="6221545"/>
            <a:ext cx="3427926" cy="400110"/>
          </a:xfrm>
          <a:prstGeom prst="rect">
            <a:avLst/>
          </a:prstGeom>
          <a:noFill/>
        </p:spPr>
        <p:txBody>
          <a:bodyPr wrap="none" rtlCol="0">
            <a:spAutoFit/>
          </a:bodyPr>
          <a:lstStyle/>
          <a:p>
            <a:r>
              <a:rPr lang="en-US" sz="2000" dirty="0"/>
              <a:t>Extrapolation to higher temps</a:t>
            </a:r>
          </a:p>
        </p:txBody>
      </p:sp>
      <p:sp>
        <p:nvSpPr>
          <p:cNvPr id="19" name="TextBox 18">
            <a:extLst>
              <a:ext uri="{FF2B5EF4-FFF2-40B4-BE49-F238E27FC236}">
                <a16:creationId xmlns:a16="http://schemas.microsoft.com/office/drawing/2014/main" id="{D938C6AD-4007-77FF-4B3D-E9B03C009EE8}"/>
              </a:ext>
            </a:extLst>
          </p:cNvPr>
          <p:cNvSpPr txBox="1"/>
          <p:nvPr/>
        </p:nvSpPr>
        <p:spPr>
          <a:xfrm>
            <a:off x="-2" y="6533464"/>
            <a:ext cx="8686800" cy="646331"/>
          </a:xfrm>
          <a:prstGeom prst="rect">
            <a:avLst/>
          </a:prstGeom>
          <a:noFill/>
        </p:spPr>
        <p:txBody>
          <a:bodyPr wrap="square" rtlCol="0">
            <a:spAutoFit/>
          </a:bodyPr>
          <a:lstStyle/>
          <a:p>
            <a:r>
              <a:rPr lang="en-US" dirty="0"/>
              <a:t>Not covering this as in depth as the homework, but there is a way we can extrapolate using Wilson’s equation, since the constants are functions of temperatures</a:t>
            </a:r>
          </a:p>
        </p:txBody>
      </p:sp>
      <p:pic>
        <p:nvPicPr>
          <p:cNvPr id="21" name="Picture 20">
            <a:extLst>
              <a:ext uri="{FF2B5EF4-FFF2-40B4-BE49-F238E27FC236}">
                <a16:creationId xmlns:a16="http://schemas.microsoft.com/office/drawing/2014/main" id="{B7C11B55-442B-5E94-A9A8-B2713F61D37A}"/>
              </a:ext>
            </a:extLst>
          </p:cNvPr>
          <p:cNvPicPr>
            <a:picLocks noChangeAspect="1"/>
          </p:cNvPicPr>
          <p:nvPr/>
        </p:nvPicPr>
        <p:blipFill>
          <a:blip r:embed="rId8"/>
          <a:stretch>
            <a:fillRect/>
          </a:stretch>
        </p:blipFill>
        <p:spPr>
          <a:xfrm>
            <a:off x="2726955" y="7291432"/>
            <a:ext cx="3172268" cy="847843"/>
          </a:xfrm>
          <a:prstGeom prst="rect">
            <a:avLst/>
          </a:prstGeom>
        </p:spPr>
      </p:pic>
      <p:sp>
        <p:nvSpPr>
          <p:cNvPr id="22" name="TextBox 21">
            <a:extLst>
              <a:ext uri="{FF2B5EF4-FFF2-40B4-BE49-F238E27FC236}">
                <a16:creationId xmlns:a16="http://schemas.microsoft.com/office/drawing/2014/main" id="{36F94901-71BB-E239-B8FF-2C5FDEBA9209}"/>
              </a:ext>
            </a:extLst>
          </p:cNvPr>
          <p:cNvSpPr txBox="1"/>
          <p:nvPr/>
        </p:nvSpPr>
        <p:spPr>
          <a:xfrm>
            <a:off x="414058" y="8562902"/>
            <a:ext cx="7921688" cy="646331"/>
          </a:xfrm>
          <a:prstGeom prst="rect">
            <a:avLst/>
          </a:prstGeom>
          <a:noFill/>
        </p:spPr>
        <p:txBody>
          <a:bodyPr wrap="square" rtlCol="0">
            <a:spAutoFit/>
          </a:bodyPr>
          <a:lstStyle/>
          <a:p>
            <a:r>
              <a:rPr lang="en-US" dirty="0"/>
              <a:t>If you can solve for the Wilson’s equations coefficients at one temperature, you can do so at another temperature using the equations above.</a:t>
            </a:r>
          </a:p>
        </p:txBody>
      </p:sp>
      <p:sp>
        <p:nvSpPr>
          <p:cNvPr id="23" name="TextBox 22">
            <a:extLst>
              <a:ext uri="{FF2B5EF4-FFF2-40B4-BE49-F238E27FC236}">
                <a16:creationId xmlns:a16="http://schemas.microsoft.com/office/drawing/2014/main" id="{303040CF-8D87-1723-36E3-484016DF828B}"/>
              </a:ext>
            </a:extLst>
          </p:cNvPr>
          <p:cNvSpPr txBox="1"/>
          <p:nvPr/>
        </p:nvSpPr>
        <p:spPr>
          <a:xfrm>
            <a:off x="1793118" y="8038225"/>
            <a:ext cx="5100563" cy="369332"/>
          </a:xfrm>
          <a:prstGeom prst="rect">
            <a:avLst/>
          </a:prstGeom>
          <a:noFill/>
        </p:spPr>
        <p:txBody>
          <a:bodyPr wrap="none" rtlCol="0">
            <a:spAutoFit/>
          </a:bodyPr>
          <a:lstStyle/>
          <a:p>
            <a:r>
              <a:rPr lang="en-US" dirty="0"/>
              <a:t>The molar volumes are the pure liquid phase ones</a:t>
            </a:r>
          </a:p>
        </p:txBody>
      </p:sp>
      <p:sp>
        <p:nvSpPr>
          <p:cNvPr id="24" name="TextBox 23">
            <a:extLst>
              <a:ext uri="{FF2B5EF4-FFF2-40B4-BE49-F238E27FC236}">
                <a16:creationId xmlns:a16="http://schemas.microsoft.com/office/drawing/2014/main" id="{D87106EE-CDC7-806D-6FFE-19DE99C6111F}"/>
              </a:ext>
            </a:extLst>
          </p:cNvPr>
          <p:cNvSpPr txBox="1"/>
          <p:nvPr/>
        </p:nvSpPr>
        <p:spPr>
          <a:xfrm>
            <a:off x="3036378" y="9466857"/>
            <a:ext cx="2633093" cy="369332"/>
          </a:xfrm>
          <a:prstGeom prst="rect">
            <a:avLst/>
          </a:prstGeom>
          <a:noFill/>
        </p:spPr>
        <p:txBody>
          <a:bodyPr wrap="none" rtlCol="0">
            <a:spAutoFit/>
          </a:bodyPr>
          <a:lstStyle/>
          <a:p>
            <a:r>
              <a:rPr lang="en-US" dirty="0"/>
              <a:t>Wilson’s eq for reference</a:t>
            </a:r>
          </a:p>
        </p:txBody>
      </p:sp>
      <p:pic>
        <p:nvPicPr>
          <p:cNvPr id="25" name="Picture 24">
            <a:extLst>
              <a:ext uri="{FF2B5EF4-FFF2-40B4-BE49-F238E27FC236}">
                <a16:creationId xmlns:a16="http://schemas.microsoft.com/office/drawing/2014/main" id="{8F7CD083-27C2-1DEF-D5C7-8AEC05DBC6F8}"/>
              </a:ext>
            </a:extLst>
          </p:cNvPr>
          <p:cNvPicPr>
            <a:picLocks noChangeAspect="1"/>
          </p:cNvPicPr>
          <p:nvPr/>
        </p:nvPicPr>
        <p:blipFill>
          <a:blip r:embed="rId9"/>
          <a:stretch>
            <a:fillRect/>
          </a:stretch>
        </p:blipFill>
        <p:spPr>
          <a:xfrm>
            <a:off x="2116691" y="9816184"/>
            <a:ext cx="4706007" cy="628738"/>
          </a:xfrm>
          <a:prstGeom prst="rect">
            <a:avLst/>
          </a:prstGeom>
        </p:spPr>
      </p:pic>
      <p:pic>
        <p:nvPicPr>
          <p:cNvPr id="26" name="Picture 25">
            <a:extLst>
              <a:ext uri="{FF2B5EF4-FFF2-40B4-BE49-F238E27FC236}">
                <a16:creationId xmlns:a16="http://schemas.microsoft.com/office/drawing/2014/main" id="{9ACE2479-7658-CA05-4FBF-989AD205A754}"/>
              </a:ext>
            </a:extLst>
          </p:cNvPr>
          <p:cNvPicPr>
            <a:picLocks noChangeAspect="1"/>
          </p:cNvPicPr>
          <p:nvPr/>
        </p:nvPicPr>
        <p:blipFill>
          <a:blip r:embed="rId10"/>
          <a:stretch>
            <a:fillRect/>
          </a:stretch>
        </p:blipFill>
        <p:spPr>
          <a:xfrm>
            <a:off x="1568926" y="10466180"/>
            <a:ext cx="5801535" cy="1533739"/>
          </a:xfrm>
          <a:prstGeom prst="rect">
            <a:avLst/>
          </a:prstGeom>
        </p:spPr>
      </p:pic>
    </p:spTree>
    <p:extLst>
      <p:ext uri="{BB962C8B-B14F-4D97-AF65-F5344CB8AC3E}">
        <p14:creationId xmlns:p14="http://schemas.microsoft.com/office/powerpoint/2010/main" val="1612711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A540D1-291B-BA0B-1F02-410FCB1F94BB}"/>
              </a:ext>
            </a:extLst>
          </p:cNvPr>
          <p:cNvSpPr txBox="1"/>
          <p:nvPr/>
        </p:nvSpPr>
        <p:spPr>
          <a:xfrm>
            <a:off x="2029946" y="0"/>
            <a:ext cx="4626908" cy="461665"/>
          </a:xfrm>
          <a:prstGeom prst="rect">
            <a:avLst/>
          </a:prstGeom>
          <a:noFill/>
        </p:spPr>
        <p:txBody>
          <a:bodyPr wrap="none" rtlCol="0">
            <a:spAutoFit/>
          </a:bodyPr>
          <a:lstStyle/>
          <a:p>
            <a:r>
              <a:rPr lang="en-US" sz="2400" dirty="0"/>
              <a:t>VLE from cubic equations of state</a:t>
            </a:r>
          </a:p>
        </p:txBody>
      </p:sp>
      <p:pic>
        <p:nvPicPr>
          <p:cNvPr id="4" name="Picture 3">
            <a:extLst>
              <a:ext uri="{FF2B5EF4-FFF2-40B4-BE49-F238E27FC236}">
                <a16:creationId xmlns:a16="http://schemas.microsoft.com/office/drawing/2014/main" id="{CD117A60-1391-0DF9-5A27-85BDC2ABF494}"/>
              </a:ext>
            </a:extLst>
          </p:cNvPr>
          <p:cNvPicPr>
            <a:picLocks noChangeAspect="1"/>
          </p:cNvPicPr>
          <p:nvPr/>
        </p:nvPicPr>
        <p:blipFill>
          <a:blip r:embed="rId2"/>
          <a:stretch>
            <a:fillRect/>
          </a:stretch>
        </p:blipFill>
        <p:spPr>
          <a:xfrm>
            <a:off x="2940932" y="468802"/>
            <a:ext cx="2534004" cy="552527"/>
          </a:xfrm>
          <a:prstGeom prst="rect">
            <a:avLst/>
          </a:prstGeom>
        </p:spPr>
      </p:pic>
      <p:pic>
        <p:nvPicPr>
          <p:cNvPr id="6" name="Picture 5">
            <a:extLst>
              <a:ext uri="{FF2B5EF4-FFF2-40B4-BE49-F238E27FC236}">
                <a16:creationId xmlns:a16="http://schemas.microsoft.com/office/drawing/2014/main" id="{2B4DAE75-1B05-3D26-EABD-CCF5A94B09D6}"/>
              </a:ext>
            </a:extLst>
          </p:cNvPr>
          <p:cNvPicPr>
            <a:picLocks noChangeAspect="1"/>
          </p:cNvPicPr>
          <p:nvPr/>
        </p:nvPicPr>
        <p:blipFill>
          <a:blip r:embed="rId3"/>
          <a:stretch>
            <a:fillRect/>
          </a:stretch>
        </p:blipFill>
        <p:spPr>
          <a:xfrm>
            <a:off x="0" y="1120052"/>
            <a:ext cx="6163535" cy="277216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E56AC3-90BF-BA08-D147-D20BA79A0CE7}"/>
                  </a:ext>
                </a:extLst>
              </p:cNvPr>
              <p:cNvSpPr txBox="1"/>
              <p:nvPr/>
            </p:nvSpPr>
            <p:spPr>
              <a:xfrm>
                <a:off x="6832599" y="1126066"/>
                <a:ext cx="632096" cy="567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𝜌</m:t>
                          </m:r>
                        </m:den>
                      </m:f>
                    </m:oMath>
                  </m:oMathPara>
                </a14:m>
                <a:endParaRPr lang="en-US" dirty="0"/>
              </a:p>
            </p:txBody>
          </p:sp>
        </mc:Choice>
        <mc:Fallback xmlns="">
          <p:sp>
            <p:nvSpPr>
              <p:cNvPr id="7" name="TextBox 6">
                <a:extLst>
                  <a:ext uri="{FF2B5EF4-FFF2-40B4-BE49-F238E27FC236}">
                    <a16:creationId xmlns:a16="http://schemas.microsoft.com/office/drawing/2014/main" id="{C8E56AC3-90BF-BA08-D147-D20BA79A0CE7}"/>
                  </a:ext>
                </a:extLst>
              </p:cNvPr>
              <p:cNvSpPr txBox="1">
                <a:spLocks noRot="1" noChangeAspect="1" noMove="1" noResize="1" noEditPoints="1" noAdjustHandles="1" noChangeArrowheads="1" noChangeShapeType="1" noTextEdit="1"/>
              </p:cNvSpPr>
              <p:nvPr/>
            </p:nvSpPr>
            <p:spPr>
              <a:xfrm>
                <a:off x="6832599" y="1126066"/>
                <a:ext cx="632096" cy="56727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A31F29-48F7-264E-58E8-6B8486989F89}"/>
                  </a:ext>
                </a:extLst>
              </p:cNvPr>
              <p:cNvSpPr txBox="1"/>
              <p:nvPr/>
            </p:nvSpPr>
            <p:spPr>
              <a:xfrm>
                <a:off x="6663267" y="2599268"/>
                <a:ext cx="949042"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num>
                        <m:den>
                          <m:r>
                            <a:rPr lang="en-US" b="0" i="1" smtClean="0">
                              <a:latin typeface="Cambria Math" panose="02040503050406030204" pitchFamily="18" charset="0"/>
                            </a:rPr>
                            <m:t>𝑏𝑅𝑇</m:t>
                          </m:r>
                        </m:den>
                      </m:f>
                    </m:oMath>
                  </m:oMathPara>
                </a14:m>
                <a:endParaRPr lang="en-US" dirty="0"/>
              </a:p>
            </p:txBody>
          </p:sp>
        </mc:Choice>
        <mc:Fallback xmlns="">
          <p:sp>
            <p:nvSpPr>
              <p:cNvPr id="8" name="TextBox 7">
                <a:extLst>
                  <a:ext uri="{FF2B5EF4-FFF2-40B4-BE49-F238E27FC236}">
                    <a16:creationId xmlns:a16="http://schemas.microsoft.com/office/drawing/2014/main" id="{3DA31F29-48F7-264E-58E8-6B8486989F89}"/>
                  </a:ext>
                </a:extLst>
              </p:cNvPr>
              <p:cNvSpPr txBox="1">
                <a:spLocks noRot="1" noChangeAspect="1" noMove="1" noResize="1" noEditPoints="1" noAdjustHandles="1" noChangeArrowheads="1" noChangeShapeType="1" noTextEdit="1"/>
              </p:cNvSpPr>
              <p:nvPr/>
            </p:nvSpPr>
            <p:spPr>
              <a:xfrm>
                <a:off x="6663267" y="2599268"/>
                <a:ext cx="949042" cy="527580"/>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699AE34-B339-DA25-4F30-83CBC6295899}"/>
              </a:ext>
            </a:extLst>
          </p:cNvPr>
          <p:cNvSpPr txBox="1"/>
          <p:nvPr/>
        </p:nvSpPr>
        <p:spPr>
          <a:xfrm>
            <a:off x="423334" y="4690533"/>
            <a:ext cx="7535333" cy="646331"/>
          </a:xfrm>
          <a:prstGeom prst="rect">
            <a:avLst/>
          </a:prstGeom>
          <a:noFill/>
        </p:spPr>
        <p:txBody>
          <a:bodyPr wrap="square" rtlCol="0">
            <a:spAutoFit/>
          </a:bodyPr>
          <a:lstStyle/>
          <a:p>
            <a:pPr algn="ctr"/>
            <a:r>
              <a:rPr lang="en-US" dirty="0"/>
              <a:t>Once changing the equation to solve for Z and subbing it in for the equation above, you reach the equation below</a:t>
            </a:r>
          </a:p>
        </p:txBody>
      </p:sp>
      <p:pic>
        <p:nvPicPr>
          <p:cNvPr id="12" name="Picture 11">
            <a:extLst>
              <a:ext uri="{FF2B5EF4-FFF2-40B4-BE49-F238E27FC236}">
                <a16:creationId xmlns:a16="http://schemas.microsoft.com/office/drawing/2014/main" id="{2AD071CA-41A3-FD0B-BB78-CEAC7ABC951A}"/>
              </a:ext>
            </a:extLst>
          </p:cNvPr>
          <p:cNvPicPr>
            <a:picLocks noChangeAspect="1"/>
          </p:cNvPicPr>
          <p:nvPr/>
        </p:nvPicPr>
        <p:blipFill>
          <a:blip r:embed="rId6"/>
          <a:stretch>
            <a:fillRect/>
          </a:stretch>
        </p:blipFill>
        <p:spPr>
          <a:xfrm>
            <a:off x="2705417" y="3987747"/>
            <a:ext cx="3038899" cy="762106"/>
          </a:xfrm>
          <a:prstGeom prst="rect">
            <a:avLst/>
          </a:prstGeom>
        </p:spPr>
      </p:pic>
      <p:pic>
        <p:nvPicPr>
          <p:cNvPr id="16" name="Picture 15">
            <a:extLst>
              <a:ext uri="{FF2B5EF4-FFF2-40B4-BE49-F238E27FC236}">
                <a16:creationId xmlns:a16="http://schemas.microsoft.com/office/drawing/2014/main" id="{B1E2E1B4-5BD8-4C22-19B6-5D7B70AC8048}"/>
              </a:ext>
            </a:extLst>
          </p:cNvPr>
          <p:cNvPicPr>
            <a:picLocks noChangeAspect="1"/>
          </p:cNvPicPr>
          <p:nvPr/>
        </p:nvPicPr>
        <p:blipFill>
          <a:blip r:embed="rId7"/>
          <a:stretch>
            <a:fillRect/>
          </a:stretch>
        </p:blipFill>
        <p:spPr>
          <a:xfrm>
            <a:off x="1092029" y="5442964"/>
            <a:ext cx="2438740" cy="62873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57546EA-3C31-5D6F-9316-DCDA773980A9}"/>
                  </a:ext>
                </a:extLst>
              </p:cNvPr>
              <p:cNvSpPr txBox="1"/>
              <p:nvPr/>
            </p:nvSpPr>
            <p:spPr>
              <a:xfrm>
                <a:off x="3750734" y="5477933"/>
                <a:ext cx="784702"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𝑏𝑃</m:t>
                          </m:r>
                        </m:num>
                        <m:den>
                          <m:r>
                            <a:rPr lang="en-US" b="0" i="1" smtClean="0">
                              <a:latin typeface="Cambria Math" panose="02040503050406030204" pitchFamily="18" charset="0"/>
                              <a:ea typeface="Cambria Math" panose="02040503050406030204" pitchFamily="18" charset="0"/>
                            </a:rPr>
                            <m:t>𝑅𝑇</m:t>
                          </m:r>
                        </m:den>
                      </m:f>
                    </m:oMath>
                  </m:oMathPara>
                </a14:m>
                <a:endParaRPr lang="en-US" dirty="0"/>
              </a:p>
            </p:txBody>
          </p:sp>
        </mc:Choice>
        <mc:Fallback xmlns="">
          <p:sp>
            <p:nvSpPr>
              <p:cNvPr id="17" name="TextBox 16">
                <a:extLst>
                  <a:ext uri="{FF2B5EF4-FFF2-40B4-BE49-F238E27FC236}">
                    <a16:creationId xmlns:a16="http://schemas.microsoft.com/office/drawing/2014/main" id="{557546EA-3C31-5D6F-9316-DCDA773980A9}"/>
                  </a:ext>
                </a:extLst>
              </p:cNvPr>
              <p:cNvSpPr txBox="1">
                <a:spLocks noRot="1" noChangeAspect="1" noMove="1" noResize="1" noEditPoints="1" noAdjustHandles="1" noChangeArrowheads="1" noChangeShapeType="1" noTextEdit="1"/>
              </p:cNvSpPr>
              <p:nvPr/>
            </p:nvSpPr>
            <p:spPr>
              <a:xfrm>
                <a:off x="3750734" y="5477933"/>
                <a:ext cx="784702" cy="52411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2A1DA8C-C367-A0AF-0CC6-82ED94268E42}"/>
                  </a:ext>
                </a:extLst>
              </p:cNvPr>
              <p:cNvSpPr txBox="1"/>
              <p:nvPr/>
            </p:nvSpPr>
            <p:spPr>
              <a:xfrm>
                <a:off x="5037667" y="5528733"/>
                <a:ext cx="909993" cy="565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𝑍</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𝑃</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den>
                      </m:f>
                    </m:oMath>
                  </m:oMathPara>
                </a14:m>
                <a:endParaRPr lang="en-US" dirty="0"/>
              </a:p>
            </p:txBody>
          </p:sp>
        </mc:Choice>
        <mc:Fallback xmlns="">
          <p:sp>
            <p:nvSpPr>
              <p:cNvPr id="18" name="TextBox 17">
                <a:extLst>
                  <a:ext uri="{FF2B5EF4-FFF2-40B4-BE49-F238E27FC236}">
                    <a16:creationId xmlns:a16="http://schemas.microsoft.com/office/drawing/2014/main" id="{C2A1DA8C-C367-A0AF-0CC6-82ED94268E42}"/>
                  </a:ext>
                </a:extLst>
              </p:cNvPr>
              <p:cNvSpPr txBox="1">
                <a:spLocks noRot="1" noChangeAspect="1" noMove="1" noResize="1" noEditPoints="1" noAdjustHandles="1" noChangeArrowheads="1" noChangeShapeType="1" noTextEdit="1"/>
              </p:cNvSpPr>
              <p:nvPr/>
            </p:nvSpPr>
            <p:spPr>
              <a:xfrm>
                <a:off x="5037667" y="5528733"/>
                <a:ext cx="909993" cy="565411"/>
              </a:xfrm>
              <a:prstGeom prst="rect">
                <a:avLst/>
              </a:prstGeom>
              <a:blipFill>
                <a:blip r:embed="rId9"/>
                <a:stretch>
                  <a:fillRect/>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815E48B8-65B3-7919-F586-5D991D92D4DC}"/>
              </a:ext>
            </a:extLst>
          </p:cNvPr>
          <p:cNvPicPr>
            <a:picLocks noChangeAspect="1"/>
          </p:cNvPicPr>
          <p:nvPr/>
        </p:nvPicPr>
        <p:blipFill>
          <a:blip r:embed="rId10"/>
          <a:stretch>
            <a:fillRect/>
          </a:stretch>
        </p:blipFill>
        <p:spPr>
          <a:xfrm>
            <a:off x="6644675" y="1751497"/>
            <a:ext cx="1019317" cy="628738"/>
          </a:xfrm>
          <a:prstGeom prst="rect">
            <a:avLst/>
          </a:prstGeom>
        </p:spPr>
      </p:pic>
      <p:pic>
        <p:nvPicPr>
          <p:cNvPr id="22" name="Picture 21">
            <a:extLst>
              <a:ext uri="{FF2B5EF4-FFF2-40B4-BE49-F238E27FC236}">
                <a16:creationId xmlns:a16="http://schemas.microsoft.com/office/drawing/2014/main" id="{87A1CE1E-759C-7D02-B233-E2E462023AFD}"/>
              </a:ext>
            </a:extLst>
          </p:cNvPr>
          <p:cNvPicPr>
            <a:picLocks noChangeAspect="1"/>
          </p:cNvPicPr>
          <p:nvPr/>
        </p:nvPicPr>
        <p:blipFill>
          <a:blip r:embed="rId11"/>
          <a:stretch>
            <a:fillRect/>
          </a:stretch>
        </p:blipFill>
        <p:spPr>
          <a:xfrm>
            <a:off x="6135540" y="3232628"/>
            <a:ext cx="2105319" cy="714475"/>
          </a:xfrm>
          <a:prstGeom prst="rect">
            <a:avLst/>
          </a:prstGeom>
        </p:spPr>
      </p:pic>
      <p:pic>
        <p:nvPicPr>
          <p:cNvPr id="24" name="Picture 23">
            <a:extLst>
              <a:ext uri="{FF2B5EF4-FFF2-40B4-BE49-F238E27FC236}">
                <a16:creationId xmlns:a16="http://schemas.microsoft.com/office/drawing/2014/main" id="{D3BA4417-049F-47F7-66D1-157695643FE1}"/>
              </a:ext>
            </a:extLst>
          </p:cNvPr>
          <p:cNvPicPr>
            <a:picLocks noChangeAspect="1"/>
          </p:cNvPicPr>
          <p:nvPr/>
        </p:nvPicPr>
        <p:blipFill>
          <a:blip r:embed="rId12"/>
          <a:stretch>
            <a:fillRect/>
          </a:stretch>
        </p:blipFill>
        <p:spPr>
          <a:xfrm>
            <a:off x="5868802" y="7343736"/>
            <a:ext cx="2638793" cy="552527"/>
          </a:xfrm>
          <a:prstGeom prst="rect">
            <a:avLst/>
          </a:prstGeom>
        </p:spPr>
      </p:pic>
      <p:sp>
        <p:nvSpPr>
          <p:cNvPr id="25" name="TextBox 24">
            <a:extLst>
              <a:ext uri="{FF2B5EF4-FFF2-40B4-BE49-F238E27FC236}">
                <a16:creationId xmlns:a16="http://schemas.microsoft.com/office/drawing/2014/main" id="{DFE5CA9B-F360-0937-AAC2-E1C36DB74302}"/>
              </a:ext>
            </a:extLst>
          </p:cNvPr>
          <p:cNvSpPr txBox="1"/>
          <p:nvPr/>
        </p:nvSpPr>
        <p:spPr>
          <a:xfrm>
            <a:off x="152400" y="7433734"/>
            <a:ext cx="5801653" cy="369332"/>
          </a:xfrm>
          <a:prstGeom prst="rect">
            <a:avLst/>
          </a:prstGeom>
          <a:noFill/>
        </p:spPr>
        <p:txBody>
          <a:bodyPr wrap="none" rtlCol="0">
            <a:spAutoFit/>
          </a:bodyPr>
          <a:lstStyle/>
          <a:p>
            <a:r>
              <a:rPr lang="en-US" dirty="0"/>
              <a:t>If you aren’t given V, use this guy and solve numerically -&gt;</a:t>
            </a:r>
          </a:p>
        </p:txBody>
      </p:sp>
      <p:pic>
        <p:nvPicPr>
          <p:cNvPr id="27" name="Picture 26">
            <a:extLst>
              <a:ext uri="{FF2B5EF4-FFF2-40B4-BE49-F238E27FC236}">
                <a16:creationId xmlns:a16="http://schemas.microsoft.com/office/drawing/2014/main" id="{B976A56D-34C4-D246-28BC-26F2D86165A6}"/>
              </a:ext>
            </a:extLst>
          </p:cNvPr>
          <p:cNvPicPr>
            <a:picLocks noChangeAspect="1"/>
          </p:cNvPicPr>
          <p:nvPr/>
        </p:nvPicPr>
        <p:blipFill>
          <a:blip r:embed="rId13"/>
          <a:stretch>
            <a:fillRect/>
          </a:stretch>
        </p:blipFill>
        <p:spPr>
          <a:xfrm>
            <a:off x="1244933" y="7934807"/>
            <a:ext cx="2810267" cy="657317"/>
          </a:xfrm>
          <a:prstGeom prst="rect">
            <a:avLst/>
          </a:prstGeom>
        </p:spPr>
      </p:pic>
      <p:pic>
        <p:nvPicPr>
          <p:cNvPr id="29" name="Picture 28">
            <a:extLst>
              <a:ext uri="{FF2B5EF4-FFF2-40B4-BE49-F238E27FC236}">
                <a16:creationId xmlns:a16="http://schemas.microsoft.com/office/drawing/2014/main" id="{52009B4E-DC1F-5495-D15E-6263D5CF0059}"/>
              </a:ext>
            </a:extLst>
          </p:cNvPr>
          <p:cNvPicPr>
            <a:picLocks noChangeAspect="1"/>
          </p:cNvPicPr>
          <p:nvPr/>
        </p:nvPicPr>
        <p:blipFill>
          <a:blip r:embed="rId14"/>
          <a:stretch>
            <a:fillRect/>
          </a:stretch>
        </p:blipFill>
        <p:spPr>
          <a:xfrm>
            <a:off x="5031663" y="7877126"/>
            <a:ext cx="2619741" cy="704948"/>
          </a:xfrm>
          <a:prstGeom prst="rect">
            <a:avLst/>
          </a:prstGeom>
        </p:spPr>
      </p:pic>
      <p:pic>
        <p:nvPicPr>
          <p:cNvPr id="31" name="Picture 30">
            <a:extLst>
              <a:ext uri="{FF2B5EF4-FFF2-40B4-BE49-F238E27FC236}">
                <a16:creationId xmlns:a16="http://schemas.microsoft.com/office/drawing/2014/main" id="{83DD3CBC-0F92-4333-1BB1-CAC916AC51EA}"/>
              </a:ext>
            </a:extLst>
          </p:cNvPr>
          <p:cNvPicPr>
            <a:picLocks noChangeAspect="1"/>
          </p:cNvPicPr>
          <p:nvPr/>
        </p:nvPicPr>
        <p:blipFill>
          <a:blip r:embed="rId15"/>
          <a:stretch>
            <a:fillRect/>
          </a:stretch>
        </p:blipFill>
        <p:spPr>
          <a:xfrm>
            <a:off x="1612286" y="6065805"/>
            <a:ext cx="1228896" cy="466790"/>
          </a:xfrm>
          <a:prstGeom prst="rect">
            <a:avLst/>
          </a:prstGeom>
        </p:spPr>
      </p:pic>
      <p:pic>
        <p:nvPicPr>
          <p:cNvPr id="33" name="Picture 32">
            <a:extLst>
              <a:ext uri="{FF2B5EF4-FFF2-40B4-BE49-F238E27FC236}">
                <a16:creationId xmlns:a16="http://schemas.microsoft.com/office/drawing/2014/main" id="{C3F057FC-1B13-BC08-B637-8F605D6EE11B}"/>
              </a:ext>
            </a:extLst>
          </p:cNvPr>
          <p:cNvPicPr>
            <a:picLocks noChangeAspect="1"/>
          </p:cNvPicPr>
          <p:nvPr/>
        </p:nvPicPr>
        <p:blipFill>
          <a:blip r:embed="rId16"/>
          <a:stretch>
            <a:fillRect/>
          </a:stretch>
        </p:blipFill>
        <p:spPr>
          <a:xfrm>
            <a:off x="1318018" y="6481185"/>
            <a:ext cx="1952898" cy="685896"/>
          </a:xfrm>
          <a:prstGeom prst="rect">
            <a:avLst/>
          </a:prstGeom>
        </p:spPr>
      </p:pic>
      <p:pic>
        <p:nvPicPr>
          <p:cNvPr id="35" name="Picture 34">
            <a:extLst>
              <a:ext uri="{FF2B5EF4-FFF2-40B4-BE49-F238E27FC236}">
                <a16:creationId xmlns:a16="http://schemas.microsoft.com/office/drawing/2014/main" id="{AB7CA0CC-74F8-10F5-EF7D-D9CBA5ECE695}"/>
              </a:ext>
            </a:extLst>
          </p:cNvPr>
          <p:cNvPicPr>
            <a:picLocks noChangeAspect="1"/>
          </p:cNvPicPr>
          <p:nvPr/>
        </p:nvPicPr>
        <p:blipFill>
          <a:blip r:embed="rId17"/>
          <a:stretch>
            <a:fillRect/>
          </a:stretch>
        </p:blipFill>
        <p:spPr>
          <a:xfrm>
            <a:off x="4790464" y="6240972"/>
            <a:ext cx="1171739" cy="285790"/>
          </a:xfrm>
          <a:prstGeom prst="rect">
            <a:avLst/>
          </a:prstGeom>
        </p:spPr>
      </p:pic>
      <p:pic>
        <p:nvPicPr>
          <p:cNvPr id="37" name="Picture 36">
            <a:extLst>
              <a:ext uri="{FF2B5EF4-FFF2-40B4-BE49-F238E27FC236}">
                <a16:creationId xmlns:a16="http://schemas.microsoft.com/office/drawing/2014/main" id="{88B5A70A-52FB-49E4-E8B6-64CA5AA3D8A0}"/>
              </a:ext>
            </a:extLst>
          </p:cNvPr>
          <p:cNvPicPr>
            <a:picLocks noChangeAspect="1"/>
          </p:cNvPicPr>
          <p:nvPr/>
        </p:nvPicPr>
        <p:blipFill>
          <a:blip r:embed="rId18"/>
          <a:stretch>
            <a:fillRect/>
          </a:stretch>
        </p:blipFill>
        <p:spPr>
          <a:xfrm>
            <a:off x="4304642" y="6649469"/>
            <a:ext cx="1838582" cy="552527"/>
          </a:xfrm>
          <a:prstGeom prst="rect">
            <a:avLst/>
          </a:prstGeom>
        </p:spPr>
      </p:pic>
    </p:spTree>
    <p:extLst>
      <p:ext uri="{BB962C8B-B14F-4D97-AF65-F5344CB8AC3E}">
        <p14:creationId xmlns:p14="http://schemas.microsoft.com/office/powerpoint/2010/main" val="2003195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52A7E4-7C99-A653-2CEB-DEB28F479677}"/>
              </a:ext>
            </a:extLst>
          </p:cNvPr>
          <p:cNvPicPr>
            <a:picLocks noChangeAspect="1"/>
          </p:cNvPicPr>
          <p:nvPr/>
        </p:nvPicPr>
        <p:blipFill>
          <a:blip r:embed="rId2"/>
          <a:stretch>
            <a:fillRect/>
          </a:stretch>
        </p:blipFill>
        <p:spPr>
          <a:xfrm>
            <a:off x="0" y="416089"/>
            <a:ext cx="4763165" cy="5229955"/>
          </a:xfrm>
          <a:prstGeom prst="rect">
            <a:avLst/>
          </a:prstGeom>
        </p:spPr>
      </p:pic>
      <p:sp>
        <p:nvSpPr>
          <p:cNvPr id="4" name="TextBox 3">
            <a:extLst>
              <a:ext uri="{FF2B5EF4-FFF2-40B4-BE49-F238E27FC236}">
                <a16:creationId xmlns:a16="http://schemas.microsoft.com/office/drawing/2014/main" id="{269C08BB-5538-6F15-C33D-EF556ABB505A}"/>
              </a:ext>
            </a:extLst>
          </p:cNvPr>
          <p:cNvSpPr txBox="1"/>
          <p:nvPr/>
        </p:nvSpPr>
        <p:spPr>
          <a:xfrm>
            <a:off x="203200" y="118533"/>
            <a:ext cx="4625818" cy="369332"/>
          </a:xfrm>
          <a:prstGeom prst="rect">
            <a:avLst/>
          </a:prstGeom>
          <a:noFill/>
        </p:spPr>
        <p:txBody>
          <a:bodyPr wrap="none" rtlCol="0">
            <a:spAutoFit/>
          </a:bodyPr>
          <a:lstStyle/>
          <a:p>
            <a:r>
              <a:rPr lang="en-US" dirty="0"/>
              <a:t>Calculating vapor pressure for a pure species</a:t>
            </a:r>
          </a:p>
        </p:txBody>
      </p:sp>
      <p:sp>
        <p:nvSpPr>
          <p:cNvPr id="5" name="TextBox 4">
            <a:extLst>
              <a:ext uri="{FF2B5EF4-FFF2-40B4-BE49-F238E27FC236}">
                <a16:creationId xmlns:a16="http://schemas.microsoft.com/office/drawing/2014/main" id="{6C1F9A30-E85E-506A-55DA-DFBB6BE9D5C6}"/>
              </a:ext>
            </a:extLst>
          </p:cNvPr>
          <p:cNvSpPr txBox="1"/>
          <p:nvPr/>
        </p:nvSpPr>
        <p:spPr>
          <a:xfrm>
            <a:off x="0" y="5858933"/>
            <a:ext cx="1348511" cy="369332"/>
          </a:xfrm>
          <a:prstGeom prst="rect">
            <a:avLst/>
          </a:prstGeom>
          <a:noFill/>
        </p:spPr>
        <p:txBody>
          <a:bodyPr wrap="none" rtlCol="0">
            <a:spAutoFit/>
          </a:bodyPr>
          <a:lstStyle/>
          <a:p>
            <a:r>
              <a:rPr lang="en-US" dirty="0"/>
              <a:t>Mixture VLE</a:t>
            </a:r>
          </a:p>
        </p:txBody>
      </p:sp>
      <p:pic>
        <p:nvPicPr>
          <p:cNvPr id="7" name="Picture 6">
            <a:extLst>
              <a:ext uri="{FF2B5EF4-FFF2-40B4-BE49-F238E27FC236}">
                <a16:creationId xmlns:a16="http://schemas.microsoft.com/office/drawing/2014/main" id="{B126AF9E-AD16-D11F-D238-8D1FC1E565AD}"/>
              </a:ext>
            </a:extLst>
          </p:cNvPr>
          <p:cNvPicPr>
            <a:picLocks noChangeAspect="1"/>
          </p:cNvPicPr>
          <p:nvPr/>
        </p:nvPicPr>
        <p:blipFill>
          <a:blip r:embed="rId3"/>
          <a:stretch>
            <a:fillRect/>
          </a:stretch>
        </p:blipFill>
        <p:spPr>
          <a:xfrm>
            <a:off x="633986" y="6331911"/>
            <a:ext cx="6944694" cy="1390844"/>
          </a:xfrm>
          <a:prstGeom prst="rect">
            <a:avLst/>
          </a:prstGeom>
        </p:spPr>
      </p:pic>
      <p:pic>
        <p:nvPicPr>
          <p:cNvPr id="9" name="Picture 8">
            <a:extLst>
              <a:ext uri="{FF2B5EF4-FFF2-40B4-BE49-F238E27FC236}">
                <a16:creationId xmlns:a16="http://schemas.microsoft.com/office/drawing/2014/main" id="{731B1B21-CE74-9A9A-DDF5-A35B75FE099D}"/>
              </a:ext>
            </a:extLst>
          </p:cNvPr>
          <p:cNvPicPr>
            <a:picLocks noChangeAspect="1"/>
          </p:cNvPicPr>
          <p:nvPr/>
        </p:nvPicPr>
        <p:blipFill>
          <a:blip r:embed="rId4"/>
          <a:stretch>
            <a:fillRect/>
          </a:stretch>
        </p:blipFill>
        <p:spPr>
          <a:xfrm>
            <a:off x="1409835" y="7851736"/>
            <a:ext cx="5630061" cy="552527"/>
          </a:xfrm>
          <a:prstGeom prst="rect">
            <a:avLst/>
          </a:prstGeom>
        </p:spPr>
      </p:pic>
      <p:sp>
        <p:nvSpPr>
          <p:cNvPr id="2" name="TextBox 1">
            <a:extLst>
              <a:ext uri="{FF2B5EF4-FFF2-40B4-BE49-F238E27FC236}">
                <a16:creationId xmlns:a16="http://schemas.microsoft.com/office/drawing/2014/main" id="{778F6964-DE48-D1C9-D2AA-6362C06BA9B0}"/>
              </a:ext>
            </a:extLst>
          </p:cNvPr>
          <p:cNvSpPr txBox="1"/>
          <p:nvPr/>
        </p:nvSpPr>
        <p:spPr>
          <a:xfrm>
            <a:off x="5317067" y="1371599"/>
            <a:ext cx="3048000" cy="923330"/>
          </a:xfrm>
          <a:prstGeom prst="rect">
            <a:avLst/>
          </a:prstGeom>
          <a:noFill/>
        </p:spPr>
        <p:txBody>
          <a:bodyPr wrap="square" rtlCol="0">
            <a:spAutoFit/>
          </a:bodyPr>
          <a:lstStyle/>
          <a:p>
            <a:r>
              <a:rPr lang="en-US" dirty="0"/>
              <a:t>The initial guess for Zvi is 1 and the initial guess for Zli is betai </a:t>
            </a:r>
          </a:p>
        </p:txBody>
      </p:sp>
      <p:sp>
        <p:nvSpPr>
          <p:cNvPr id="6" name="TextBox 5">
            <a:extLst>
              <a:ext uri="{FF2B5EF4-FFF2-40B4-BE49-F238E27FC236}">
                <a16:creationId xmlns:a16="http://schemas.microsoft.com/office/drawing/2014/main" id="{71584959-3F8F-B835-4D2C-0BF5B0C0FE23}"/>
              </a:ext>
            </a:extLst>
          </p:cNvPr>
          <p:cNvSpPr txBox="1"/>
          <p:nvPr/>
        </p:nvSpPr>
        <p:spPr>
          <a:xfrm>
            <a:off x="5960533" y="2912534"/>
            <a:ext cx="1795428" cy="369332"/>
          </a:xfrm>
          <a:prstGeom prst="rect">
            <a:avLst/>
          </a:prstGeom>
          <a:noFill/>
        </p:spPr>
        <p:txBody>
          <a:bodyPr wrap="none" rtlCol="0">
            <a:spAutoFit/>
          </a:bodyPr>
          <a:lstStyle/>
          <a:p>
            <a:r>
              <a:rPr lang="en-US" dirty="0"/>
              <a:t>This is for fixed T</a:t>
            </a:r>
          </a:p>
        </p:txBody>
      </p:sp>
    </p:spTree>
    <p:extLst>
      <p:ext uri="{BB962C8B-B14F-4D97-AF65-F5344CB8AC3E}">
        <p14:creationId xmlns:p14="http://schemas.microsoft.com/office/powerpoint/2010/main" val="3569690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B00A1C-DDE2-CA0E-05BC-2622D3486E71}"/>
              </a:ext>
            </a:extLst>
          </p:cNvPr>
          <p:cNvSpPr txBox="1"/>
          <p:nvPr/>
        </p:nvSpPr>
        <p:spPr>
          <a:xfrm>
            <a:off x="3166533" y="135467"/>
            <a:ext cx="2253502" cy="400110"/>
          </a:xfrm>
          <a:prstGeom prst="rect">
            <a:avLst/>
          </a:prstGeom>
          <a:noFill/>
        </p:spPr>
        <p:txBody>
          <a:bodyPr wrap="none" rtlCol="0">
            <a:spAutoFit/>
          </a:bodyPr>
          <a:lstStyle/>
          <a:p>
            <a:r>
              <a:rPr lang="en-US" sz="2000" dirty="0"/>
              <a:t>Flash Calculations</a:t>
            </a:r>
          </a:p>
        </p:txBody>
      </p:sp>
      <p:sp>
        <p:nvSpPr>
          <p:cNvPr id="3" name="TextBox 2">
            <a:extLst>
              <a:ext uri="{FF2B5EF4-FFF2-40B4-BE49-F238E27FC236}">
                <a16:creationId xmlns:a16="http://schemas.microsoft.com/office/drawing/2014/main" id="{0228B31C-449B-1070-8994-D488FB589578}"/>
              </a:ext>
            </a:extLst>
          </p:cNvPr>
          <p:cNvSpPr txBox="1"/>
          <p:nvPr/>
        </p:nvSpPr>
        <p:spPr>
          <a:xfrm>
            <a:off x="524934" y="457200"/>
            <a:ext cx="6702284" cy="646331"/>
          </a:xfrm>
          <a:prstGeom prst="rect">
            <a:avLst/>
          </a:prstGeom>
          <a:noFill/>
        </p:spPr>
        <p:txBody>
          <a:bodyPr wrap="none" rtlCol="0">
            <a:spAutoFit/>
          </a:bodyPr>
          <a:lstStyle/>
          <a:p>
            <a:r>
              <a:rPr lang="en-US" dirty="0"/>
              <a:t>The idea from this is that you know T P and overall composition (z).</a:t>
            </a:r>
          </a:p>
          <a:p>
            <a:r>
              <a:rPr lang="en-US" dirty="0"/>
              <a:t>At this point you want to find</a:t>
            </a:r>
          </a:p>
        </p:txBody>
      </p:sp>
      <p:sp>
        <p:nvSpPr>
          <p:cNvPr id="5" name="TextBox 4">
            <a:extLst>
              <a:ext uri="{FF2B5EF4-FFF2-40B4-BE49-F238E27FC236}">
                <a16:creationId xmlns:a16="http://schemas.microsoft.com/office/drawing/2014/main" id="{7086D9A0-6255-3264-02A8-32E1A81F8981}"/>
              </a:ext>
            </a:extLst>
          </p:cNvPr>
          <p:cNvSpPr txBox="1"/>
          <p:nvPr/>
        </p:nvSpPr>
        <p:spPr>
          <a:xfrm>
            <a:off x="1286933" y="1100667"/>
            <a:ext cx="5774267" cy="660400"/>
          </a:xfrm>
          <a:prstGeom prst="rect">
            <a:avLst/>
          </a:prstGeom>
          <a:noFill/>
        </p:spPr>
        <p:txBody>
          <a:bodyPr wrap="square" rtlCol="0">
            <a:spAutoFit/>
          </a:bodyPr>
          <a:lstStyle/>
          <a:p>
            <a:pPr algn="ctr"/>
            <a:r>
              <a:rPr lang="en-US" dirty="0"/>
              <a:t>The idea is that first you will want to calculate the bubble pressure and dew pressure at these conditions</a:t>
            </a:r>
          </a:p>
        </p:txBody>
      </p:sp>
      <p:pic>
        <p:nvPicPr>
          <p:cNvPr id="6" name="Picture 5">
            <a:extLst>
              <a:ext uri="{FF2B5EF4-FFF2-40B4-BE49-F238E27FC236}">
                <a16:creationId xmlns:a16="http://schemas.microsoft.com/office/drawing/2014/main" id="{F91C473C-8819-D8E6-658C-4A8159B1F980}"/>
              </a:ext>
            </a:extLst>
          </p:cNvPr>
          <p:cNvPicPr>
            <a:picLocks noChangeAspect="1"/>
          </p:cNvPicPr>
          <p:nvPr/>
        </p:nvPicPr>
        <p:blipFill>
          <a:blip r:embed="rId2"/>
          <a:stretch>
            <a:fillRect/>
          </a:stretch>
        </p:blipFill>
        <p:spPr>
          <a:xfrm>
            <a:off x="1914334" y="2348050"/>
            <a:ext cx="1533739" cy="609685"/>
          </a:xfrm>
          <a:prstGeom prst="rect">
            <a:avLst/>
          </a:prstGeom>
        </p:spPr>
      </p:pic>
      <p:pic>
        <p:nvPicPr>
          <p:cNvPr id="7" name="Picture 6">
            <a:extLst>
              <a:ext uri="{FF2B5EF4-FFF2-40B4-BE49-F238E27FC236}">
                <a16:creationId xmlns:a16="http://schemas.microsoft.com/office/drawing/2014/main" id="{4901AC0F-DF26-1ED2-9EF1-C9E2D05DC747}"/>
              </a:ext>
            </a:extLst>
          </p:cNvPr>
          <p:cNvPicPr>
            <a:picLocks noChangeAspect="1"/>
          </p:cNvPicPr>
          <p:nvPr/>
        </p:nvPicPr>
        <p:blipFill>
          <a:blip r:embed="rId3"/>
          <a:stretch>
            <a:fillRect/>
          </a:stretch>
        </p:blipFill>
        <p:spPr>
          <a:xfrm>
            <a:off x="4680821" y="2203864"/>
            <a:ext cx="1781424" cy="981212"/>
          </a:xfrm>
          <a:prstGeom prst="rect">
            <a:avLst/>
          </a:prstGeom>
        </p:spPr>
      </p:pic>
      <p:sp>
        <p:nvSpPr>
          <p:cNvPr id="8" name="TextBox 7">
            <a:extLst>
              <a:ext uri="{FF2B5EF4-FFF2-40B4-BE49-F238E27FC236}">
                <a16:creationId xmlns:a16="http://schemas.microsoft.com/office/drawing/2014/main" id="{5E8DF2F3-F830-0213-C902-1B25CA5CB368}"/>
              </a:ext>
            </a:extLst>
          </p:cNvPr>
          <p:cNvSpPr txBox="1"/>
          <p:nvPr/>
        </p:nvSpPr>
        <p:spPr>
          <a:xfrm>
            <a:off x="1270001" y="1744133"/>
            <a:ext cx="5926666" cy="646331"/>
          </a:xfrm>
          <a:prstGeom prst="rect">
            <a:avLst/>
          </a:prstGeom>
          <a:noFill/>
        </p:spPr>
        <p:txBody>
          <a:bodyPr wrap="square" rtlCol="0">
            <a:spAutoFit/>
          </a:bodyPr>
          <a:lstStyle/>
          <a:p>
            <a:pPr algn="ctr"/>
            <a:r>
              <a:rPr lang="en-US" dirty="0"/>
              <a:t>The fractions will be your z at bubble/dew conditions, because the mixture is almost entirely one phase</a:t>
            </a:r>
          </a:p>
        </p:txBody>
      </p:sp>
      <p:sp>
        <p:nvSpPr>
          <p:cNvPr id="9" name="TextBox 8">
            <a:extLst>
              <a:ext uri="{FF2B5EF4-FFF2-40B4-BE49-F238E27FC236}">
                <a16:creationId xmlns:a16="http://schemas.microsoft.com/office/drawing/2014/main" id="{CEA56A3E-788E-7BC7-5858-6B41AB3D0A12}"/>
              </a:ext>
            </a:extLst>
          </p:cNvPr>
          <p:cNvSpPr txBox="1"/>
          <p:nvPr/>
        </p:nvSpPr>
        <p:spPr>
          <a:xfrm>
            <a:off x="1" y="3132666"/>
            <a:ext cx="8686800" cy="1200329"/>
          </a:xfrm>
          <a:prstGeom prst="rect">
            <a:avLst/>
          </a:prstGeom>
          <a:noFill/>
        </p:spPr>
        <p:txBody>
          <a:bodyPr wrap="square" rtlCol="0">
            <a:spAutoFit/>
          </a:bodyPr>
          <a:lstStyle/>
          <a:p>
            <a:pPr algn="ctr"/>
            <a:r>
              <a:rPr lang="en-US" dirty="0"/>
              <a:t>Once you those pressures, if your actual pressure is above the bubble pressure, you have all liquid, if your actual pressure is below your dew pressure, it’s all gas, and anywhere in between is 2 phases</a:t>
            </a:r>
          </a:p>
          <a:p>
            <a:pPr algn="ctr"/>
            <a:r>
              <a:rPr lang="en-US" dirty="0"/>
              <a:t>If you have two phases, you can determine the vapor fraction through this equation</a:t>
            </a:r>
          </a:p>
        </p:txBody>
      </p:sp>
      <p:pic>
        <p:nvPicPr>
          <p:cNvPr id="11" name="Picture 10">
            <a:extLst>
              <a:ext uri="{FF2B5EF4-FFF2-40B4-BE49-F238E27FC236}">
                <a16:creationId xmlns:a16="http://schemas.microsoft.com/office/drawing/2014/main" id="{ED1554A2-4030-3EBD-C41B-86464FF74AC8}"/>
              </a:ext>
            </a:extLst>
          </p:cNvPr>
          <p:cNvPicPr>
            <a:picLocks noChangeAspect="1"/>
          </p:cNvPicPr>
          <p:nvPr/>
        </p:nvPicPr>
        <p:blipFill>
          <a:blip r:embed="rId4"/>
          <a:stretch>
            <a:fillRect/>
          </a:stretch>
        </p:blipFill>
        <p:spPr>
          <a:xfrm>
            <a:off x="2395939" y="5413337"/>
            <a:ext cx="2371962" cy="716530"/>
          </a:xfrm>
          <a:prstGeom prst="rect">
            <a:avLst/>
          </a:prstGeom>
          <a:ln>
            <a:solidFill>
              <a:srgbClr val="FF0000"/>
            </a:solidFill>
          </a:ln>
        </p:spPr>
      </p:pic>
      <p:sp>
        <p:nvSpPr>
          <p:cNvPr id="13" name="TextBox 12">
            <a:extLst>
              <a:ext uri="{FF2B5EF4-FFF2-40B4-BE49-F238E27FC236}">
                <a16:creationId xmlns:a16="http://schemas.microsoft.com/office/drawing/2014/main" id="{8691F040-74AD-2DDE-477D-611FC59A78EC}"/>
              </a:ext>
            </a:extLst>
          </p:cNvPr>
          <p:cNvSpPr txBox="1"/>
          <p:nvPr/>
        </p:nvSpPr>
        <p:spPr>
          <a:xfrm>
            <a:off x="4859867" y="5266266"/>
            <a:ext cx="3826933" cy="923330"/>
          </a:xfrm>
          <a:prstGeom prst="rect">
            <a:avLst/>
          </a:prstGeom>
          <a:noFill/>
        </p:spPr>
        <p:txBody>
          <a:bodyPr wrap="square" rtlCol="0">
            <a:spAutoFit/>
          </a:bodyPr>
          <a:lstStyle/>
          <a:p>
            <a:r>
              <a:rPr lang="en-US" dirty="0"/>
              <a:t>Where K is yi/xi and can be determined using whatever Phi-gamma model you’re using</a:t>
            </a:r>
          </a:p>
        </p:txBody>
      </p:sp>
      <p:sp>
        <p:nvSpPr>
          <p:cNvPr id="14" name="TextBox 13">
            <a:extLst>
              <a:ext uri="{FF2B5EF4-FFF2-40B4-BE49-F238E27FC236}">
                <a16:creationId xmlns:a16="http://schemas.microsoft.com/office/drawing/2014/main" id="{ECAA030A-B04D-41D1-ED13-B348E41A812A}"/>
              </a:ext>
            </a:extLst>
          </p:cNvPr>
          <p:cNvSpPr txBox="1"/>
          <p:nvPr/>
        </p:nvSpPr>
        <p:spPr>
          <a:xfrm>
            <a:off x="1320800" y="6180668"/>
            <a:ext cx="4330481" cy="369332"/>
          </a:xfrm>
          <a:prstGeom prst="rect">
            <a:avLst/>
          </a:prstGeom>
          <a:noFill/>
        </p:spPr>
        <p:txBody>
          <a:bodyPr wrap="none" rtlCol="0">
            <a:spAutoFit/>
          </a:bodyPr>
          <a:lstStyle/>
          <a:p>
            <a:r>
              <a:rPr lang="en-US" dirty="0"/>
              <a:t>You will likely need iterations to solve for V</a:t>
            </a:r>
          </a:p>
        </p:txBody>
      </p:sp>
      <p:sp>
        <p:nvSpPr>
          <p:cNvPr id="15" name="TextBox 14">
            <a:extLst>
              <a:ext uri="{FF2B5EF4-FFF2-40B4-BE49-F238E27FC236}">
                <a16:creationId xmlns:a16="http://schemas.microsoft.com/office/drawing/2014/main" id="{183F8A34-2850-8448-4544-808526553A87}"/>
              </a:ext>
            </a:extLst>
          </p:cNvPr>
          <p:cNvSpPr txBox="1"/>
          <p:nvPr/>
        </p:nvSpPr>
        <p:spPr>
          <a:xfrm>
            <a:off x="1557866" y="6807200"/>
            <a:ext cx="4607993" cy="369332"/>
          </a:xfrm>
          <a:prstGeom prst="rect">
            <a:avLst/>
          </a:prstGeom>
          <a:noFill/>
        </p:spPr>
        <p:txBody>
          <a:bodyPr wrap="none" rtlCol="0">
            <a:spAutoFit/>
          </a:bodyPr>
          <a:lstStyle/>
          <a:p>
            <a:r>
              <a:rPr lang="en-US" dirty="0"/>
              <a:t>You can then find the vapor fractions through</a:t>
            </a:r>
          </a:p>
        </p:txBody>
      </p:sp>
      <p:pic>
        <p:nvPicPr>
          <p:cNvPr id="17" name="Picture 16">
            <a:extLst>
              <a:ext uri="{FF2B5EF4-FFF2-40B4-BE49-F238E27FC236}">
                <a16:creationId xmlns:a16="http://schemas.microsoft.com/office/drawing/2014/main" id="{3A38EC93-E5D6-1C7A-7E2D-9D13E420F18F}"/>
              </a:ext>
            </a:extLst>
          </p:cNvPr>
          <p:cNvPicPr>
            <a:picLocks noChangeAspect="1"/>
          </p:cNvPicPr>
          <p:nvPr/>
        </p:nvPicPr>
        <p:blipFill>
          <a:blip r:embed="rId5"/>
          <a:stretch>
            <a:fillRect/>
          </a:stretch>
        </p:blipFill>
        <p:spPr>
          <a:xfrm>
            <a:off x="2171460" y="7078616"/>
            <a:ext cx="3429479" cy="676369"/>
          </a:xfrm>
          <a:prstGeom prst="rect">
            <a:avLst/>
          </a:prstGeom>
        </p:spPr>
      </p:pic>
      <p:pic>
        <p:nvPicPr>
          <p:cNvPr id="19" name="Picture 18">
            <a:extLst>
              <a:ext uri="{FF2B5EF4-FFF2-40B4-BE49-F238E27FC236}">
                <a16:creationId xmlns:a16="http://schemas.microsoft.com/office/drawing/2014/main" id="{213039CF-E8C1-9FB7-55A4-881DEEBAEF34}"/>
              </a:ext>
            </a:extLst>
          </p:cNvPr>
          <p:cNvPicPr>
            <a:picLocks noChangeAspect="1"/>
          </p:cNvPicPr>
          <p:nvPr/>
        </p:nvPicPr>
        <p:blipFill>
          <a:blip r:embed="rId6"/>
          <a:stretch>
            <a:fillRect/>
          </a:stretch>
        </p:blipFill>
        <p:spPr>
          <a:xfrm>
            <a:off x="460776" y="4509532"/>
            <a:ext cx="1838582" cy="362001"/>
          </a:xfrm>
          <a:prstGeom prst="rect">
            <a:avLst/>
          </a:prstGeom>
        </p:spPr>
      </p:pic>
      <p:pic>
        <p:nvPicPr>
          <p:cNvPr id="21" name="Picture 20">
            <a:extLst>
              <a:ext uri="{FF2B5EF4-FFF2-40B4-BE49-F238E27FC236}">
                <a16:creationId xmlns:a16="http://schemas.microsoft.com/office/drawing/2014/main" id="{CC2252AD-AB21-7BAF-8FBA-64B4C3B5932C}"/>
              </a:ext>
            </a:extLst>
          </p:cNvPr>
          <p:cNvPicPr>
            <a:picLocks noChangeAspect="1"/>
          </p:cNvPicPr>
          <p:nvPr/>
        </p:nvPicPr>
        <p:blipFill>
          <a:blip r:embed="rId7"/>
          <a:stretch>
            <a:fillRect/>
          </a:stretch>
        </p:blipFill>
        <p:spPr>
          <a:xfrm>
            <a:off x="3533640" y="4345465"/>
            <a:ext cx="1924319" cy="724001"/>
          </a:xfrm>
          <a:prstGeom prst="rect">
            <a:avLst/>
          </a:prstGeom>
        </p:spPr>
      </p:pic>
      <p:cxnSp>
        <p:nvCxnSpPr>
          <p:cNvPr id="23" name="Straight Arrow Connector 22">
            <a:extLst>
              <a:ext uri="{FF2B5EF4-FFF2-40B4-BE49-F238E27FC236}">
                <a16:creationId xmlns:a16="http://schemas.microsoft.com/office/drawing/2014/main" id="{9099171B-4A7D-41D5-3A31-7418DDCCFB03}"/>
              </a:ext>
            </a:extLst>
          </p:cNvPr>
          <p:cNvCxnSpPr>
            <a:stCxn id="19" idx="3"/>
            <a:endCxn id="21" idx="1"/>
          </p:cNvCxnSpPr>
          <p:nvPr/>
        </p:nvCxnSpPr>
        <p:spPr>
          <a:xfrm>
            <a:off x="2299358" y="4690533"/>
            <a:ext cx="1234282" cy="169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29FB7941-DB8F-E9CD-50FC-0461C45BCA73}"/>
              </a:ext>
            </a:extLst>
          </p:cNvPr>
          <p:cNvSpPr txBox="1"/>
          <p:nvPr/>
        </p:nvSpPr>
        <p:spPr>
          <a:xfrm>
            <a:off x="2116666" y="5063066"/>
            <a:ext cx="2906950" cy="369332"/>
          </a:xfrm>
          <a:prstGeom prst="rect">
            <a:avLst/>
          </a:prstGeom>
          <a:noFill/>
        </p:spPr>
        <p:txBody>
          <a:bodyPr wrap="none" rtlCol="0">
            <a:spAutoFit/>
          </a:bodyPr>
          <a:lstStyle/>
          <a:p>
            <a:r>
              <a:rPr lang="en-US" dirty="0"/>
              <a:t>Summing vapor fractions …</a:t>
            </a:r>
          </a:p>
        </p:txBody>
      </p:sp>
      <p:sp>
        <p:nvSpPr>
          <p:cNvPr id="25" name="TextBox 24">
            <a:extLst>
              <a:ext uri="{FF2B5EF4-FFF2-40B4-BE49-F238E27FC236}">
                <a16:creationId xmlns:a16="http://schemas.microsoft.com/office/drawing/2014/main" id="{2A5D62BC-98B4-29B9-932F-C2118E050BCF}"/>
              </a:ext>
            </a:extLst>
          </p:cNvPr>
          <p:cNvSpPr txBox="1"/>
          <p:nvPr/>
        </p:nvSpPr>
        <p:spPr>
          <a:xfrm>
            <a:off x="1490133" y="7772400"/>
            <a:ext cx="5294398" cy="369332"/>
          </a:xfrm>
          <a:prstGeom prst="rect">
            <a:avLst/>
          </a:prstGeom>
          <a:noFill/>
        </p:spPr>
        <p:txBody>
          <a:bodyPr wrap="none" rtlCol="0">
            <a:spAutoFit/>
          </a:bodyPr>
          <a:lstStyle/>
          <a:p>
            <a:r>
              <a:rPr lang="en-US" dirty="0"/>
              <a:t>And solve for the liquid fractions using your K values</a:t>
            </a:r>
          </a:p>
        </p:txBody>
      </p:sp>
      <p:sp>
        <p:nvSpPr>
          <p:cNvPr id="4" name="TextBox 3">
            <a:extLst>
              <a:ext uri="{FF2B5EF4-FFF2-40B4-BE49-F238E27FC236}">
                <a16:creationId xmlns:a16="http://schemas.microsoft.com/office/drawing/2014/main" id="{2E794902-8B8E-C40D-E433-BD82A1293CFD}"/>
              </a:ext>
            </a:extLst>
          </p:cNvPr>
          <p:cNvSpPr txBox="1"/>
          <p:nvPr/>
        </p:nvSpPr>
        <p:spPr>
          <a:xfrm>
            <a:off x="0" y="8111067"/>
            <a:ext cx="3877343" cy="369332"/>
          </a:xfrm>
          <a:prstGeom prst="rect">
            <a:avLst/>
          </a:prstGeom>
          <a:noFill/>
        </p:spPr>
        <p:txBody>
          <a:bodyPr wrap="none" rtlCol="0">
            <a:spAutoFit/>
          </a:bodyPr>
          <a:lstStyle/>
          <a:p>
            <a:r>
              <a:rPr lang="en-US" dirty="0"/>
              <a:t>Doing flash calculations using graphs</a:t>
            </a:r>
          </a:p>
        </p:txBody>
      </p:sp>
      <p:pic>
        <p:nvPicPr>
          <p:cNvPr id="12" name="Picture 11">
            <a:extLst>
              <a:ext uri="{FF2B5EF4-FFF2-40B4-BE49-F238E27FC236}">
                <a16:creationId xmlns:a16="http://schemas.microsoft.com/office/drawing/2014/main" id="{6CED8CCA-D182-731F-9FE6-DAAE26F54F7F}"/>
              </a:ext>
            </a:extLst>
          </p:cNvPr>
          <p:cNvPicPr>
            <a:picLocks noChangeAspect="1"/>
          </p:cNvPicPr>
          <p:nvPr/>
        </p:nvPicPr>
        <p:blipFill>
          <a:blip r:embed="rId8"/>
          <a:stretch>
            <a:fillRect/>
          </a:stretch>
        </p:blipFill>
        <p:spPr>
          <a:xfrm>
            <a:off x="159413" y="8456722"/>
            <a:ext cx="4023120" cy="3616744"/>
          </a:xfrm>
          <a:prstGeom prst="rect">
            <a:avLst/>
          </a:prstGeom>
        </p:spPr>
      </p:pic>
      <p:sp>
        <p:nvSpPr>
          <p:cNvPr id="16" name="TextBox 15">
            <a:extLst>
              <a:ext uri="{FF2B5EF4-FFF2-40B4-BE49-F238E27FC236}">
                <a16:creationId xmlns:a16="http://schemas.microsoft.com/office/drawing/2014/main" id="{301B996A-0211-9FD3-414D-8F06BEB2D064}"/>
              </a:ext>
            </a:extLst>
          </p:cNvPr>
          <p:cNvSpPr txBox="1"/>
          <p:nvPr/>
        </p:nvSpPr>
        <p:spPr>
          <a:xfrm>
            <a:off x="4385732" y="9110133"/>
            <a:ext cx="331893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liquid amount is WY/XY</a:t>
            </a:r>
          </a:p>
          <a:p>
            <a:pPr marL="285750" indent="-285750">
              <a:buFont typeface="Arial" panose="020B0604020202020204" pitchFamily="34" charset="0"/>
              <a:buChar char="•"/>
            </a:pPr>
            <a:r>
              <a:rPr lang="en-US" dirty="0"/>
              <a:t>Vapor amount is XW/XY1</a:t>
            </a:r>
          </a:p>
          <a:p>
            <a:pPr marL="285750" indent="-285750">
              <a:buFont typeface="Arial" panose="020B0604020202020204" pitchFamily="34" charset="0"/>
              <a:buChar char="•"/>
            </a:pPr>
            <a:r>
              <a:rPr lang="en-US" dirty="0"/>
              <a:t>You can then find the total fractions of the species with</a:t>
            </a:r>
          </a:p>
        </p:txBody>
      </p:sp>
      <p:pic>
        <p:nvPicPr>
          <p:cNvPr id="18" name="Picture 17">
            <a:extLst>
              <a:ext uri="{FF2B5EF4-FFF2-40B4-BE49-F238E27FC236}">
                <a16:creationId xmlns:a16="http://schemas.microsoft.com/office/drawing/2014/main" id="{4AA75E03-831A-02CC-EB10-AA1D5F57C45D}"/>
              </a:ext>
            </a:extLst>
          </p:cNvPr>
          <p:cNvPicPr>
            <a:picLocks noChangeAspect="1"/>
          </p:cNvPicPr>
          <p:nvPr/>
        </p:nvPicPr>
        <p:blipFill>
          <a:blip r:embed="rId6"/>
          <a:stretch>
            <a:fillRect/>
          </a:stretch>
        </p:blipFill>
        <p:spPr>
          <a:xfrm>
            <a:off x="5083575" y="10283798"/>
            <a:ext cx="1838582" cy="362001"/>
          </a:xfrm>
          <a:prstGeom prst="rect">
            <a:avLst/>
          </a:prstGeom>
        </p:spPr>
      </p:pic>
    </p:spTree>
    <p:extLst>
      <p:ext uri="{BB962C8B-B14F-4D97-AF65-F5344CB8AC3E}">
        <p14:creationId xmlns:p14="http://schemas.microsoft.com/office/powerpoint/2010/main" val="35096420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D4FCDE-5303-D0EC-F2CD-B8CF54250B51}"/>
              </a:ext>
            </a:extLst>
          </p:cNvPr>
          <p:cNvSpPr txBox="1"/>
          <p:nvPr/>
        </p:nvSpPr>
        <p:spPr>
          <a:xfrm>
            <a:off x="0" y="0"/>
            <a:ext cx="8686799" cy="584775"/>
          </a:xfrm>
          <a:prstGeom prst="rect">
            <a:avLst/>
          </a:prstGeom>
          <a:noFill/>
        </p:spPr>
        <p:txBody>
          <a:bodyPr wrap="square" rtlCol="0">
            <a:spAutoFit/>
          </a:bodyPr>
          <a:lstStyle/>
          <a:p>
            <a:pPr algn="ctr"/>
            <a:r>
              <a:rPr lang="en-US" sz="3200" dirty="0"/>
              <a:t>Chapter 14: Chemical Reaction Equilibria</a:t>
            </a:r>
          </a:p>
        </p:txBody>
      </p:sp>
      <p:sp>
        <p:nvSpPr>
          <p:cNvPr id="3" name="TextBox 2">
            <a:extLst>
              <a:ext uri="{FF2B5EF4-FFF2-40B4-BE49-F238E27FC236}">
                <a16:creationId xmlns:a16="http://schemas.microsoft.com/office/drawing/2014/main" id="{FA04CA67-91D1-CCA9-A380-8C6EADFFB0B5}"/>
              </a:ext>
            </a:extLst>
          </p:cNvPr>
          <p:cNvSpPr txBox="1"/>
          <p:nvPr/>
        </p:nvSpPr>
        <p:spPr>
          <a:xfrm>
            <a:off x="0" y="584775"/>
            <a:ext cx="7777257" cy="923330"/>
          </a:xfrm>
          <a:prstGeom prst="rect">
            <a:avLst/>
          </a:prstGeom>
          <a:noFill/>
        </p:spPr>
        <p:txBody>
          <a:bodyPr wrap="none" rtlCol="0">
            <a:spAutoFit/>
          </a:bodyPr>
          <a:lstStyle/>
          <a:p>
            <a:r>
              <a:rPr lang="en-US" dirty="0"/>
              <a:t>Goals: </a:t>
            </a:r>
          </a:p>
          <a:p>
            <a:pPr marL="285750" indent="-285750">
              <a:buFont typeface="Arial" panose="020B0604020202020204" pitchFamily="34" charset="0"/>
              <a:buChar char="•"/>
            </a:pPr>
            <a:r>
              <a:rPr lang="en-US" dirty="0"/>
              <a:t>Obtain equilibrium compositions in single phase and multiphase mixtures</a:t>
            </a:r>
          </a:p>
          <a:p>
            <a:pPr marL="285750" indent="-285750">
              <a:buFont typeface="Arial" panose="020B0604020202020204" pitchFamily="34" charset="0"/>
              <a:buChar char="•"/>
            </a:pPr>
            <a:r>
              <a:rPr lang="en-US" dirty="0"/>
              <a:t>Understand effects of T and P on reactions</a:t>
            </a:r>
          </a:p>
        </p:txBody>
      </p:sp>
      <p:pic>
        <p:nvPicPr>
          <p:cNvPr id="5" name="Picture 4">
            <a:extLst>
              <a:ext uri="{FF2B5EF4-FFF2-40B4-BE49-F238E27FC236}">
                <a16:creationId xmlns:a16="http://schemas.microsoft.com/office/drawing/2014/main" id="{4560ABB7-B4D0-4D63-0A01-7A91CC22A609}"/>
              </a:ext>
            </a:extLst>
          </p:cNvPr>
          <p:cNvPicPr>
            <a:picLocks noChangeAspect="1"/>
          </p:cNvPicPr>
          <p:nvPr/>
        </p:nvPicPr>
        <p:blipFill>
          <a:blip r:embed="rId2"/>
          <a:stretch>
            <a:fillRect/>
          </a:stretch>
        </p:blipFill>
        <p:spPr>
          <a:xfrm>
            <a:off x="1976106" y="1849958"/>
            <a:ext cx="4734586" cy="485843"/>
          </a:xfrm>
          <a:prstGeom prst="rect">
            <a:avLst/>
          </a:prstGeom>
        </p:spPr>
      </p:pic>
      <p:sp>
        <p:nvSpPr>
          <p:cNvPr id="6" name="TextBox 5">
            <a:extLst>
              <a:ext uri="{FF2B5EF4-FFF2-40B4-BE49-F238E27FC236}">
                <a16:creationId xmlns:a16="http://schemas.microsoft.com/office/drawing/2014/main" id="{7BD315E5-0451-4BEF-65F8-5D4AC32E0809}"/>
              </a:ext>
            </a:extLst>
          </p:cNvPr>
          <p:cNvSpPr txBox="1"/>
          <p:nvPr/>
        </p:nvSpPr>
        <p:spPr>
          <a:xfrm>
            <a:off x="3007873" y="1665292"/>
            <a:ext cx="2671052" cy="369332"/>
          </a:xfrm>
          <a:prstGeom prst="rect">
            <a:avLst/>
          </a:prstGeom>
          <a:noFill/>
        </p:spPr>
        <p:txBody>
          <a:bodyPr wrap="none" rtlCol="0">
            <a:spAutoFit/>
          </a:bodyPr>
          <a:lstStyle/>
          <a:p>
            <a:r>
              <a:rPr lang="en-US" dirty="0"/>
              <a:t>General form for reaction</a:t>
            </a:r>
          </a:p>
        </p:txBody>
      </p:sp>
      <p:sp>
        <p:nvSpPr>
          <p:cNvPr id="7" name="TextBox 6">
            <a:extLst>
              <a:ext uri="{FF2B5EF4-FFF2-40B4-BE49-F238E27FC236}">
                <a16:creationId xmlns:a16="http://schemas.microsoft.com/office/drawing/2014/main" id="{1768CDD6-9F04-3B56-68BC-C03A20639A78}"/>
              </a:ext>
            </a:extLst>
          </p:cNvPr>
          <p:cNvSpPr txBox="1"/>
          <p:nvPr/>
        </p:nvSpPr>
        <p:spPr>
          <a:xfrm>
            <a:off x="506547" y="2335801"/>
            <a:ext cx="7673704" cy="646331"/>
          </a:xfrm>
          <a:prstGeom prst="rect">
            <a:avLst/>
          </a:prstGeom>
          <a:noFill/>
        </p:spPr>
        <p:txBody>
          <a:bodyPr wrap="none" rtlCol="0">
            <a:spAutoFit/>
          </a:bodyPr>
          <a:lstStyle/>
          <a:p>
            <a:r>
              <a:rPr lang="en-US" dirty="0"/>
              <a:t>vi are the creation coefficients (negative for reactants, positive for products)</a:t>
            </a:r>
          </a:p>
          <a:p>
            <a:pPr algn="ctr"/>
            <a:r>
              <a:rPr lang="en-US" dirty="0"/>
              <a:t>Ai are the reaction species</a:t>
            </a:r>
          </a:p>
        </p:txBody>
      </p:sp>
      <p:sp>
        <p:nvSpPr>
          <p:cNvPr id="8" name="TextBox 7">
            <a:extLst>
              <a:ext uri="{FF2B5EF4-FFF2-40B4-BE49-F238E27FC236}">
                <a16:creationId xmlns:a16="http://schemas.microsoft.com/office/drawing/2014/main" id="{AEA89C18-6EA4-0F09-008F-C002B8CBCE95}"/>
              </a:ext>
            </a:extLst>
          </p:cNvPr>
          <p:cNvSpPr txBox="1"/>
          <p:nvPr/>
        </p:nvSpPr>
        <p:spPr>
          <a:xfrm>
            <a:off x="2356861" y="3074465"/>
            <a:ext cx="3973075" cy="369332"/>
          </a:xfrm>
          <a:prstGeom prst="rect">
            <a:avLst/>
          </a:prstGeom>
          <a:noFill/>
        </p:spPr>
        <p:txBody>
          <a:bodyPr wrap="none" rtlCol="0">
            <a:spAutoFit/>
          </a:bodyPr>
          <a:lstStyle/>
          <a:p>
            <a:r>
              <a:rPr lang="en-US" dirty="0"/>
              <a:t>Reaction Extent / Reaction Coordinate</a:t>
            </a:r>
          </a:p>
        </p:txBody>
      </p:sp>
      <p:pic>
        <p:nvPicPr>
          <p:cNvPr id="10" name="Picture 9">
            <a:extLst>
              <a:ext uri="{FF2B5EF4-FFF2-40B4-BE49-F238E27FC236}">
                <a16:creationId xmlns:a16="http://schemas.microsoft.com/office/drawing/2014/main" id="{A6511C01-B031-5A04-36BA-BEF77FD586BA}"/>
              </a:ext>
            </a:extLst>
          </p:cNvPr>
          <p:cNvPicPr>
            <a:picLocks noChangeAspect="1"/>
          </p:cNvPicPr>
          <p:nvPr/>
        </p:nvPicPr>
        <p:blipFill>
          <a:blip r:embed="rId3"/>
          <a:stretch>
            <a:fillRect/>
          </a:stretch>
        </p:blipFill>
        <p:spPr>
          <a:xfrm>
            <a:off x="2757264" y="3536130"/>
            <a:ext cx="3172268" cy="476316"/>
          </a:xfrm>
          <a:prstGeom prst="rect">
            <a:avLst/>
          </a:prstGeom>
        </p:spPr>
      </p:pic>
      <p:pic>
        <p:nvPicPr>
          <p:cNvPr id="12" name="Picture 11">
            <a:extLst>
              <a:ext uri="{FF2B5EF4-FFF2-40B4-BE49-F238E27FC236}">
                <a16:creationId xmlns:a16="http://schemas.microsoft.com/office/drawing/2014/main" id="{56DBF0A5-B3E5-11D9-864B-B4753ACA0998}"/>
              </a:ext>
            </a:extLst>
          </p:cNvPr>
          <p:cNvPicPr>
            <a:picLocks noChangeAspect="1"/>
          </p:cNvPicPr>
          <p:nvPr/>
        </p:nvPicPr>
        <p:blipFill>
          <a:blip r:embed="rId4"/>
          <a:stretch>
            <a:fillRect/>
          </a:stretch>
        </p:blipFill>
        <p:spPr>
          <a:xfrm>
            <a:off x="2438132" y="3961525"/>
            <a:ext cx="3810532" cy="1543265"/>
          </a:xfrm>
          <a:prstGeom prst="rect">
            <a:avLst/>
          </a:prstGeom>
        </p:spPr>
      </p:pic>
      <p:pic>
        <p:nvPicPr>
          <p:cNvPr id="14" name="Picture 13">
            <a:extLst>
              <a:ext uri="{FF2B5EF4-FFF2-40B4-BE49-F238E27FC236}">
                <a16:creationId xmlns:a16="http://schemas.microsoft.com/office/drawing/2014/main" id="{18ADC30B-2B9E-2C38-BF5E-83679B07F4B0}"/>
              </a:ext>
            </a:extLst>
          </p:cNvPr>
          <p:cNvPicPr>
            <a:picLocks noChangeAspect="1"/>
          </p:cNvPicPr>
          <p:nvPr/>
        </p:nvPicPr>
        <p:blipFill>
          <a:blip r:embed="rId5"/>
          <a:stretch>
            <a:fillRect/>
          </a:stretch>
        </p:blipFill>
        <p:spPr>
          <a:xfrm>
            <a:off x="2790606" y="5478101"/>
            <a:ext cx="3105583" cy="876422"/>
          </a:xfrm>
          <a:prstGeom prst="rect">
            <a:avLst/>
          </a:prstGeom>
        </p:spPr>
      </p:pic>
      <p:pic>
        <p:nvPicPr>
          <p:cNvPr id="16" name="Picture 15">
            <a:extLst>
              <a:ext uri="{FF2B5EF4-FFF2-40B4-BE49-F238E27FC236}">
                <a16:creationId xmlns:a16="http://schemas.microsoft.com/office/drawing/2014/main" id="{43192E16-24E4-3D79-7F80-773AF15A6CF4}"/>
              </a:ext>
            </a:extLst>
          </p:cNvPr>
          <p:cNvPicPr>
            <a:picLocks noChangeAspect="1"/>
          </p:cNvPicPr>
          <p:nvPr/>
        </p:nvPicPr>
        <p:blipFill>
          <a:blip r:embed="rId6"/>
          <a:stretch>
            <a:fillRect/>
          </a:stretch>
        </p:blipFill>
        <p:spPr>
          <a:xfrm>
            <a:off x="2438132" y="6410954"/>
            <a:ext cx="4077269" cy="543001"/>
          </a:xfrm>
          <a:prstGeom prst="rect">
            <a:avLst/>
          </a:prstGeom>
        </p:spPr>
      </p:pic>
      <p:sp>
        <p:nvSpPr>
          <p:cNvPr id="17" name="TextBox 16">
            <a:extLst>
              <a:ext uri="{FF2B5EF4-FFF2-40B4-BE49-F238E27FC236}">
                <a16:creationId xmlns:a16="http://schemas.microsoft.com/office/drawing/2014/main" id="{42069F77-8ECD-6317-50E5-B053E4FBB1CB}"/>
              </a:ext>
            </a:extLst>
          </p:cNvPr>
          <p:cNvSpPr txBox="1"/>
          <p:nvPr/>
        </p:nvSpPr>
        <p:spPr>
          <a:xfrm>
            <a:off x="2730614" y="6962736"/>
            <a:ext cx="3492303" cy="646331"/>
          </a:xfrm>
          <a:prstGeom prst="rect">
            <a:avLst/>
          </a:prstGeom>
          <a:noFill/>
        </p:spPr>
        <p:txBody>
          <a:bodyPr wrap="none" rtlCol="0">
            <a:spAutoFit/>
          </a:bodyPr>
          <a:lstStyle/>
          <a:p>
            <a:pPr algn="ctr"/>
            <a:r>
              <a:rPr lang="en-US" dirty="0"/>
              <a:t>Multiple Reactions</a:t>
            </a:r>
          </a:p>
          <a:p>
            <a:pPr algn="ctr"/>
            <a:r>
              <a:rPr lang="en-US" dirty="0"/>
              <a:t>i is for a species, j is for a reaction</a:t>
            </a:r>
          </a:p>
        </p:txBody>
      </p:sp>
      <p:pic>
        <p:nvPicPr>
          <p:cNvPr id="19" name="Picture 18">
            <a:extLst>
              <a:ext uri="{FF2B5EF4-FFF2-40B4-BE49-F238E27FC236}">
                <a16:creationId xmlns:a16="http://schemas.microsoft.com/office/drawing/2014/main" id="{98048765-5173-1DE9-76E8-239C050C1217}"/>
              </a:ext>
            </a:extLst>
          </p:cNvPr>
          <p:cNvPicPr>
            <a:picLocks noChangeAspect="1"/>
          </p:cNvPicPr>
          <p:nvPr/>
        </p:nvPicPr>
        <p:blipFill>
          <a:blip r:embed="rId7"/>
          <a:stretch>
            <a:fillRect/>
          </a:stretch>
        </p:blipFill>
        <p:spPr>
          <a:xfrm>
            <a:off x="1459988" y="7574135"/>
            <a:ext cx="4086795" cy="1381318"/>
          </a:xfrm>
          <a:prstGeom prst="rect">
            <a:avLst/>
          </a:prstGeom>
        </p:spPr>
      </p:pic>
      <p:pic>
        <p:nvPicPr>
          <p:cNvPr id="23" name="Picture 22">
            <a:extLst>
              <a:ext uri="{FF2B5EF4-FFF2-40B4-BE49-F238E27FC236}">
                <a16:creationId xmlns:a16="http://schemas.microsoft.com/office/drawing/2014/main" id="{82E50AA2-521F-D262-C0A0-1231FD543C9D}"/>
              </a:ext>
            </a:extLst>
          </p:cNvPr>
          <p:cNvPicPr>
            <a:picLocks noChangeAspect="1"/>
          </p:cNvPicPr>
          <p:nvPr/>
        </p:nvPicPr>
        <p:blipFill>
          <a:blip r:embed="rId8"/>
          <a:stretch>
            <a:fillRect/>
          </a:stretch>
        </p:blipFill>
        <p:spPr>
          <a:xfrm>
            <a:off x="5767882" y="7993293"/>
            <a:ext cx="1124107" cy="543001"/>
          </a:xfrm>
          <a:prstGeom prst="rect">
            <a:avLst/>
          </a:prstGeom>
        </p:spPr>
      </p:pic>
      <p:pic>
        <p:nvPicPr>
          <p:cNvPr id="25" name="Picture 24">
            <a:extLst>
              <a:ext uri="{FF2B5EF4-FFF2-40B4-BE49-F238E27FC236}">
                <a16:creationId xmlns:a16="http://schemas.microsoft.com/office/drawing/2014/main" id="{8A08AC0B-60B1-4ACF-8976-B62C391048CC}"/>
              </a:ext>
            </a:extLst>
          </p:cNvPr>
          <p:cNvPicPr>
            <a:picLocks noChangeAspect="1"/>
          </p:cNvPicPr>
          <p:nvPr/>
        </p:nvPicPr>
        <p:blipFill>
          <a:blip r:embed="rId9"/>
          <a:stretch>
            <a:fillRect/>
          </a:stretch>
        </p:blipFill>
        <p:spPr>
          <a:xfrm>
            <a:off x="302382" y="8885262"/>
            <a:ext cx="3181047" cy="3278426"/>
          </a:xfrm>
          <a:prstGeom prst="rect">
            <a:avLst/>
          </a:prstGeom>
        </p:spPr>
      </p:pic>
      <p:pic>
        <p:nvPicPr>
          <p:cNvPr id="29" name="Picture 28">
            <a:extLst>
              <a:ext uri="{FF2B5EF4-FFF2-40B4-BE49-F238E27FC236}">
                <a16:creationId xmlns:a16="http://schemas.microsoft.com/office/drawing/2014/main" id="{3B20BCA9-7317-9ACF-C24C-0E674A1194B4}"/>
              </a:ext>
            </a:extLst>
          </p:cNvPr>
          <p:cNvPicPr>
            <a:picLocks noChangeAspect="1"/>
          </p:cNvPicPr>
          <p:nvPr/>
        </p:nvPicPr>
        <p:blipFill>
          <a:blip r:embed="rId10"/>
          <a:stretch>
            <a:fillRect/>
          </a:stretch>
        </p:blipFill>
        <p:spPr>
          <a:xfrm>
            <a:off x="3997546" y="8955453"/>
            <a:ext cx="3762900" cy="981212"/>
          </a:xfrm>
          <a:prstGeom prst="rect">
            <a:avLst/>
          </a:prstGeom>
        </p:spPr>
      </p:pic>
      <p:sp>
        <p:nvSpPr>
          <p:cNvPr id="30" name="TextBox 29">
            <a:extLst>
              <a:ext uri="{FF2B5EF4-FFF2-40B4-BE49-F238E27FC236}">
                <a16:creationId xmlns:a16="http://schemas.microsoft.com/office/drawing/2014/main" id="{307D8442-EA23-AC02-E406-CAA64D43605C}"/>
              </a:ext>
            </a:extLst>
          </p:cNvPr>
          <p:cNvSpPr txBox="1"/>
          <p:nvPr/>
        </p:nvSpPr>
        <p:spPr>
          <a:xfrm>
            <a:off x="3997546" y="9994791"/>
            <a:ext cx="4044441" cy="369332"/>
          </a:xfrm>
          <a:prstGeom prst="rect">
            <a:avLst/>
          </a:prstGeom>
          <a:noFill/>
        </p:spPr>
        <p:txBody>
          <a:bodyPr wrap="none" rtlCol="0">
            <a:spAutoFit/>
          </a:bodyPr>
          <a:lstStyle/>
          <a:p>
            <a:r>
              <a:rPr lang="en-US" dirty="0"/>
              <a:t>At equilibrium (when Gt is a minimum)</a:t>
            </a:r>
          </a:p>
        </p:txBody>
      </p:sp>
      <p:pic>
        <p:nvPicPr>
          <p:cNvPr id="32" name="Picture 31">
            <a:extLst>
              <a:ext uri="{FF2B5EF4-FFF2-40B4-BE49-F238E27FC236}">
                <a16:creationId xmlns:a16="http://schemas.microsoft.com/office/drawing/2014/main" id="{DFDDB313-0081-B2E7-750E-63653CCFF205}"/>
              </a:ext>
            </a:extLst>
          </p:cNvPr>
          <p:cNvPicPr>
            <a:picLocks noChangeAspect="1"/>
          </p:cNvPicPr>
          <p:nvPr/>
        </p:nvPicPr>
        <p:blipFill>
          <a:blip r:embed="rId11"/>
          <a:stretch>
            <a:fillRect/>
          </a:stretch>
        </p:blipFill>
        <p:spPr>
          <a:xfrm>
            <a:off x="5229347" y="10422249"/>
            <a:ext cx="1286054" cy="609685"/>
          </a:xfrm>
          <a:prstGeom prst="rect">
            <a:avLst/>
          </a:prstGeom>
        </p:spPr>
      </p:pic>
    </p:spTree>
    <p:extLst>
      <p:ext uri="{BB962C8B-B14F-4D97-AF65-F5344CB8AC3E}">
        <p14:creationId xmlns:p14="http://schemas.microsoft.com/office/powerpoint/2010/main" val="3829217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7A6066-A54A-5F37-846E-9DD8B0B77EC2}"/>
              </a:ext>
            </a:extLst>
          </p:cNvPr>
          <p:cNvSpPr txBox="1"/>
          <p:nvPr/>
        </p:nvSpPr>
        <p:spPr>
          <a:xfrm>
            <a:off x="2807082" y="0"/>
            <a:ext cx="3072636" cy="369332"/>
          </a:xfrm>
          <a:prstGeom prst="rect">
            <a:avLst/>
          </a:prstGeom>
          <a:noFill/>
        </p:spPr>
        <p:txBody>
          <a:bodyPr wrap="none" rtlCol="0">
            <a:spAutoFit/>
          </a:bodyPr>
          <a:lstStyle/>
          <a:p>
            <a:r>
              <a:rPr lang="en-US" dirty="0"/>
              <a:t>Getting Equilibrium Constant</a:t>
            </a:r>
          </a:p>
        </p:txBody>
      </p:sp>
      <p:pic>
        <p:nvPicPr>
          <p:cNvPr id="4" name="Picture 3">
            <a:extLst>
              <a:ext uri="{FF2B5EF4-FFF2-40B4-BE49-F238E27FC236}">
                <a16:creationId xmlns:a16="http://schemas.microsoft.com/office/drawing/2014/main" id="{AEC8C87B-1202-BF5F-A947-2D8110C5BE55}"/>
              </a:ext>
            </a:extLst>
          </p:cNvPr>
          <p:cNvPicPr>
            <a:picLocks noChangeAspect="1"/>
          </p:cNvPicPr>
          <p:nvPr/>
        </p:nvPicPr>
        <p:blipFill>
          <a:blip r:embed="rId2"/>
          <a:stretch>
            <a:fillRect/>
          </a:stretch>
        </p:blipFill>
        <p:spPr>
          <a:xfrm>
            <a:off x="2807082" y="369332"/>
            <a:ext cx="2829320" cy="1095528"/>
          </a:xfrm>
          <a:prstGeom prst="rect">
            <a:avLst/>
          </a:prstGeom>
        </p:spPr>
      </p:pic>
      <p:pic>
        <p:nvPicPr>
          <p:cNvPr id="6" name="Picture 5">
            <a:extLst>
              <a:ext uri="{FF2B5EF4-FFF2-40B4-BE49-F238E27FC236}">
                <a16:creationId xmlns:a16="http://schemas.microsoft.com/office/drawing/2014/main" id="{D7DEFDA0-504C-6261-B443-B16221E3B175}"/>
              </a:ext>
            </a:extLst>
          </p:cNvPr>
          <p:cNvPicPr>
            <a:picLocks noChangeAspect="1"/>
          </p:cNvPicPr>
          <p:nvPr/>
        </p:nvPicPr>
        <p:blipFill>
          <a:blip r:embed="rId3"/>
          <a:stretch>
            <a:fillRect/>
          </a:stretch>
        </p:blipFill>
        <p:spPr>
          <a:xfrm>
            <a:off x="1028237" y="1531535"/>
            <a:ext cx="6630325" cy="771633"/>
          </a:xfrm>
          <a:prstGeom prst="rect">
            <a:avLst/>
          </a:prstGeom>
        </p:spPr>
      </p:pic>
      <p:pic>
        <p:nvPicPr>
          <p:cNvPr id="8" name="Picture 7">
            <a:extLst>
              <a:ext uri="{FF2B5EF4-FFF2-40B4-BE49-F238E27FC236}">
                <a16:creationId xmlns:a16="http://schemas.microsoft.com/office/drawing/2014/main" id="{D43366D3-D54A-F97B-B05F-68279A33B4A0}"/>
              </a:ext>
            </a:extLst>
          </p:cNvPr>
          <p:cNvPicPr>
            <a:picLocks noChangeAspect="1"/>
          </p:cNvPicPr>
          <p:nvPr/>
        </p:nvPicPr>
        <p:blipFill>
          <a:blip r:embed="rId4"/>
          <a:stretch>
            <a:fillRect/>
          </a:stretch>
        </p:blipFill>
        <p:spPr>
          <a:xfrm>
            <a:off x="5776809" y="655117"/>
            <a:ext cx="1476581" cy="590632"/>
          </a:xfrm>
          <a:prstGeom prst="rect">
            <a:avLst/>
          </a:prstGeom>
        </p:spPr>
      </p:pic>
      <p:pic>
        <p:nvPicPr>
          <p:cNvPr id="10" name="Picture 9">
            <a:extLst>
              <a:ext uri="{FF2B5EF4-FFF2-40B4-BE49-F238E27FC236}">
                <a16:creationId xmlns:a16="http://schemas.microsoft.com/office/drawing/2014/main" id="{FA603DA7-B37E-EB6F-D689-17E932D053E1}"/>
              </a:ext>
            </a:extLst>
          </p:cNvPr>
          <p:cNvPicPr>
            <a:picLocks noChangeAspect="1"/>
          </p:cNvPicPr>
          <p:nvPr/>
        </p:nvPicPr>
        <p:blipFill>
          <a:blip r:embed="rId5"/>
          <a:stretch>
            <a:fillRect/>
          </a:stretch>
        </p:blipFill>
        <p:spPr>
          <a:xfrm>
            <a:off x="1921133" y="2627063"/>
            <a:ext cx="1771897" cy="733527"/>
          </a:xfrm>
          <a:prstGeom prst="rect">
            <a:avLst/>
          </a:prstGeom>
        </p:spPr>
      </p:pic>
      <p:sp>
        <p:nvSpPr>
          <p:cNvPr id="11" name="TextBox 10">
            <a:extLst>
              <a:ext uri="{FF2B5EF4-FFF2-40B4-BE49-F238E27FC236}">
                <a16:creationId xmlns:a16="http://schemas.microsoft.com/office/drawing/2014/main" id="{DEA75E31-F435-AF7D-18E8-05BB3B743911}"/>
              </a:ext>
            </a:extLst>
          </p:cNvPr>
          <p:cNvSpPr txBox="1"/>
          <p:nvPr/>
        </p:nvSpPr>
        <p:spPr>
          <a:xfrm>
            <a:off x="3863528" y="2809160"/>
            <a:ext cx="1913281" cy="369332"/>
          </a:xfrm>
          <a:prstGeom prst="rect">
            <a:avLst/>
          </a:prstGeom>
          <a:noFill/>
        </p:spPr>
        <p:txBody>
          <a:bodyPr wrap="none" rtlCol="0">
            <a:spAutoFit/>
          </a:bodyPr>
          <a:lstStyle/>
          <a:p>
            <a:r>
              <a:rPr lang="en-US" dirty="0"/>
              <a:t>Vant Hoff relation</a:t>
            </a:r>
          </a:p>
        </p:txBody>
      </p:sp>
      <p:sp>
        <p:nvSpPr>
          <p:cNvPr id="12" name="TextBox 11">
            <a:extLst>
              <a:ext uri="{FF2B5EF4-FFF2-40B4-BE49-F238E27FC236}">
                <a16:creationId xmlns:a16="http://schemas.microsoft.com/office/drawing/2014/main" id="{CB6D8266-1E42-7AAD-DBE8-8A08875C126F}"/>
              </a:ext>
            </a:extLst>
          </p:cNvPr>
          <p:cNvSpPr txBox="1"/>
          <p:nvPr/>
        </p:nvSpPr>
        <p:spPr>
          <a:xfrm>
            <a:off x="250452" y="3499818"/>
            <a:ext cx="7819491" cy="1477328"/>
          </a:xfrm>
          <a:prstGeom prst="rect">
            <a:avLst/>
          </a:prstGeom>
          <a:noFill/>
        </p:spPr>
        <p:txBody>
          <a:bodyPr wrap="square" rtlCol="0">
            <a:spAutoFit/>
          </a:bodyPr>
          <a:lstStyle/>
          <a:p>
            <a:r>
              <a:rPr lang="en-US" dirty="0"/>
              <a:t>As can be seen by this, if the standard enthalpy of reaction is positive (endothermic), the reaction constant increases as temperature increases</a:t>
            </a:r>
          </a:p>
          <a:p>
            <a:endParaRPr lang="en-US" dirty="0"/>
          </a:p>
          <a:p>
            <a:r>
              <a:rPr lang="en-US" dirty="0"/>
              <a:t>Also, if the enthalpy of reaction is negative (exothermic), the reaction constant decreases as temperature increases</a:t>
            </a:r>
          </a:p>
        </p:txBody>
      </p:sp>
      <p:sp>
        <p:nvSpPr>
          <p:cNvPr id="13" name="TextBox 12">
            <a:extLst>
              <a:ext uri="{FF2B5EF4-FFF2-40B4-BE49-F238E27FC236}">
                <a16:creationId xmlns:a16="http://schemas.microsoft.com/office/drawing/2014/main" id="{985F4DB7-1FF7-58CA-15BB-19357A7231F2}"/>
              </a:ext>
            </a:extLst>
          </p:cNvPr>
          <p:cNvSpPr txBox="1"/>
          <p:nvPr/>
        </p:nvSpPr>
        <p:spPr>
          <a:xfrm>
            <a:off x="4939248" y="5239922"/>
            <a:ext cx="3726636" cy="1477328"/>
          </a:xfrm>
          <a:prstGeom prst="rect">
            <a:avLst/>
          </a:prstGeom>
          <a:noFill/>
        </p:spPr>
        <p:txBody>
          <a:bodyPr wrap="square" rtlCol="0">
            <a:spAutoFit/>
          </a:bodyPr>
          <a:lstStyle/>
          <a:p>
            <a:r>
              <a:rPr lang="en-US" dirty="0"/>
              <a:t>When assuming the standard enthalpy of reaction is constant with temperature, it is easy to find a rate constant at a different temperature by integrating</a:t>
            </a:r>
          </a:p>
        </p:txBody>
      </p:sp>
      <p:pic>
        <p:nvPicPr>
          <p:cNvPr id="15" name="Picture 14">
            <a:extLst>
              <a:ext uri="{FF2B5EF4-FFF2-40B4-BE49-F238E27FC236}">
                <a16:creationId xmlns:a16="http://schemas.microsoft.com/office/drawing/2014/main" id="{70776BBE-A1BF-E8B0-6A98-3249E0D70EA9}"/>
              </a:ext>
            </a:extLst>
          </p:cNvPr>
          <p:cNvPicPr>
            <a:picLocks noChangeAspect="1"/>
          </p:cNvPicPr>
          <p:nvPr/>
        </p:nvPicPr>
        <p:blipFill>
          <a:blip r:embed="rId6"/>
          <a:stretch>
            <a:fillRect/>
          </a:stretch>
        </p:blipFill>
        <p:spPr>
          <a:xfrm>
            <a:off x="5250149" y="6752836"/>
            <a:ext cx="2819794" cy="790685"/>
          </a:xfrm>
          <a:prstGeom prst="rect">
            <a:avLst/>
          </a:prstGeom>
        </p:spPr>
      </p:pic>
      <p:sp>
        <p:nvSpPr>
          <p:cNvPr id="16" name="TextBox 15">
            <a:extLst>
              <a:ext uri="{FF2B5EF4-FFF2-40B4-BE49-F238E27FC236}">
                <a16:creationId xmlns:a16="http://schemas.microsoft.com/office/drawing/2014/main" id="{0FD9C509-8C07-868F-BA7D-70EC3B2B5B07}"/>
              </a:ext>
            </a:extLst>
          </p:cNvPr>
          <p:cNvSpPr txBox="1"/>
          <p:nvPr/>
        </p:nvSpPr>
        <p:spPr>
          <a:xfrm>
            <a:off x="5058228" y="7621604"/>
            <a:ext cx="3488676" cy="1200329"/>
          </a:xfrm>
          <a:prstGeom prst="rect">
            <a:avLst/>
          </a:prstGeom>
          <a:noFill/>
        </p:spPr>
        <p:txBody>
          <a:bodyPr wrap="square" rtlCol="0">
            <a:spAutoFit/>
          </a:bodyPr>
          <a:lstStyle/>
          <a:p>
            <a:r>
              <a:rPr lang="en-US" dirty="0"/>
              <a:t>This assumption is pretty accurate, as the graph to the left shows that lnK is close to linear when graphed against 1/T </a:t>
            </a:r>
          </a:p>
        </p:txBody>
      </p:sp>
      <p:pic>
        <p:nvPicPr>
          <p:cNvPr id="18" name="Picture 17">
            <a:extLst>
              <a:ext uri="{FF2B5EF4-FFF2-40B4-BE49-F238E27FC236}">
                <a16:creationId xmlns:a16="http://schemas.microsoft.com/office/drawing/2014/main" id="{EE6E9C90-D4F1-DF6A-A75B-4A9E400B796F}"/>
              </a:ext>
            </a:extLst>
          </p:cNvPr>
          <p:cNvPicPr>
            <a:picLocks noChangeAspect="1"/>
          </p:cNvPicPr>
          <p:nvPr/>
        </p:nvPicPr>
        <p:blipFill>
          <a:blip r:embed="rId7"/>
          <a:stretch>
            <a:fillRect/>
          </a:stretch>
        </p:blipFill>
        <p:spPr>
          <a:xfrm>
            <a:off x="20916" y="4977146"/>
            <a:ext cx="4918333" cy="7149799"/>
          </a:xfrm>
          <a:prstGeom prst="rect">
            <a:avLst/>
          </a:prstGeom>
        </p:spPr>
      </p:pic>
    </p:spTree>
    <p:extLst>
      <p:ext uri="{BB962C8B-B14F-4D97-AF65-F5344CB8AC3E}">
        <p14:creationId xmlns:p14="http://schemas.microsoft.com/office/powerpoint/2010/main" val="11372918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07932A-7796-1649-1C13-B34692BF0D90}"/>
              </a:ext>
            </a:extLst>
          </p:cNvPr>
          <p:cNvSpPr txBox="1"/>
          <p:nvPr/>
        </p:nvSpPr>
        <p:spPr>
          <a:xfrm>
            <a:off x="1150257" y="153534"/>
            <a:ext cx="6386286" cy="646331"/>
          </a:xfrm>
          <a:prstGeom prst="rect">
            <a:avLst/>
          </a:prstGeom>
          <a:noFill/>
        </p:spPr>
        <p:txBody>
          <a:bodyPr wrap="square" rtlCol="0">
            <a:spAutoFit/>
          </a:bodyPr>
          <a:lstStyle/>
          <a:p>
            <a:pPr algn="ctr"/>
            <a:r>
              <a:rPr lang="en-US" dirty="0"/>
              <a:t>But what if you want to use a standard enthalpy of reaction that changes with temperature?</a:t>
            </a:r>
          </a:p>
        </p:txBody>
      </p:sp>
      <p:pic>
        <p:nvPicPr>
          <p:cNvPr id="4" name="Picture 3">
            <a:extLst>
              <a:ext uri="{FF2B5EF4-FFF2-40B4-BE49-F238E27FC236}">
                <a16:creationId xmlns:a16="http://schemas.microsoft.com/office/drawing/2014/main" id="{1CC4E0DA-7573-0361-AC0A-FB70DD2986B0}"/>
              </a:ext>
            </a:extLst>
          </p:cNvPr>
          <p:cNvPicPr>
            <a:picLocks noChangeAspect="1"/>
          </p:cNvPicPr>
          <p:nvPr/>
        </p:nvPicPr>
        <p:blipFill>
          <a:blip r:embed="rId2"/>
          <a:stretch>
            <a:fillRect/>
          </a:stretch>
        </p:blipFill>
        <p:spPr>
          <a:xfrm>
            <a:off x="3390767" y="886951"/>
            <a:ext cx="1905266" cy="600159"/>
          </a:xfrm>
          <a:prstGeom prst="rect">
            <a:avLst/>
          </a:prstGeom>
        </p:spPr>
      </p:pic>
      <p:pic>
        <p:nvPicPr>
          <p:cNvPr id="6" name="Picture 5">
            <a:extLst>
              <a:ext uri="{FF2B5EF4-FFF2-40B4-BE49-F238E27FC236}">
                <a16:creationId xmlns:a16="http://schemas.microsoft.com/office/drawing/2014/main" id="{CE85B98F-A226-173B-512A-68A926804A62}"/>
              </a:ext>
            </a:extLst>
          </p:cNvPr>
          <p:cNvPicPr>
            <a:picLocks noChangeAspect="1"/>
          </p:cNvPicPr>
          <p:nvPr/>
        </p:nvPicPr>
        <p:blipFill>
          <a:blip r:embed="rId3"/>
          <a:stretch>
            <a:fillRect/>
          </a:stretch>
        </p:blipFill>
        <p:spPr>
          <a:xfrm>
            <a:off x="3390767" y="1574196"/>
            <a:ext cx="2143424" cy="438211"/>
          </a:xfrm>
          <a:prstGeom prst="rect">
            <a:avLst/>
          </a:prstGeom>
        </p:spPr>
      </p:pic>
      <p:pic>
        <p:nvPicPr>
          <p:cNvPr id="8" name="Picture 7">
            <a:extLst>
              <a:ext uri="{FF2B5EF4-FFF2-40B4-BE49-F238E27FC236}">
                <a16:creationId xmlns:a16="http://schemas.microsoft.com/office/drawing/2014/main" id="{CAE40610-4AB5-0F88-4607-B98AD7DBAB3B}"/>
              </a:ext>
            </a:extLst>
          </p:cNvPr>
          <p:cNvPicPr>
            <a:picLocks noChangeAspect="1"/>
          </p:cNvPicPr>
          <p:nvPr/>
        </p:nvPicPr>
        <p:blipFill>
          <a:blip r:embed="rId4"/>
          <a:stretch>
            <a:fillRect/>
          </a:stretch>
        </p:blipFill>
        <p:spPr>
          <a:xfrm>
            <a:off x="1080202" y="2099493"/>
            <a:ext cx="2991267" cy="743054"/>
          </a:xfrm>
          <a:prstGeom prst="rect">
            <a:avLst/>
          </a:prstGeom>
        </p:spPr>
      </p:pic>
      <p:pic>
        <p:nvPicPr>
          <p:cNvPr id="12" name="Picture 11">
            <a:extLst>
              <a:ext uri="{FF2B5EF4-FFF2-40B4-BE49-F238E27FC236}">
                <a16:creationId xmlns:a16="http://schemas.microsoft.com/office/drawing/2014/main" id="{32E36B17-0225-260C-7728-C4CF3C709507}"/>
              </a:ext>
            </a:extLst>
          </p:cNvPr>
          <p:cNvPicPr>
            <a:picLocks noChangeAspect="1"/>
          </p:cNvPicPr>
          <p:nvPr/>
        </p:nvPicPr>
        <p:blipFill>
          <a:blip r:embed="rId5"/>
          <a:stretch>
            <a:fillRect/>
          </a:stretch>
        </p:blipFill>
        <p:spPr>
          <a:xfrm>
            <a:off x="4343400" y="2005171"/>
            <a:ext cx="2934109" cy="895475"/>
          </a:xfrm>
          <a:prstGeom prst="rect">
            <a:avLst/>
          </a:prstGeom>
        </p:spPr>
      </p:pic>
      <p:pic>
        <p:nvPicPr>
          <p:cNvPr id="14" name="Picture 13">
            <a:extLst>
              <a:ext uri="{FF2B5EF4-FFF2-40B4-BE49-F238E27FC236}">
                <a16:creationId xmlns:a16="http://schemas.microsoft.com/office/drawing/2014/main" id="{F3F24E93-FD65-124C-D580-EA36A82200DE}"/>
              </a:ext>
            </a:extLst>
          </p:cNvPr>
          <p:cNvPicPr>
            <a:picLocks noChangeAspect="1"/>
          </p:cNvPicPr>
          <p:nvPr/>
        </p:nvPicPr>
        <p:blipFill>
          <a:blip r:embed="rId6"/>
          <a:stretch>
            <a:fillRect/>
          </a:stretch>
        </p:blipFill>
        <p:spPr>
          <a:xfrm>
            <a:off x="3619398" y="2842547"/>
            <a:ext cx="2191056" cy="847843"/>
          </a:xfrm>
          <a:prstGeom prst="rect">
            <a:avLst/>
          </a:prstGeom>
        </p:spPr>
      </p:pic>
      <p:pic>
        <p:nvPicPr>
          <p:cNvPr id="18" name="Picture 17">
            <a:extLst>
              <a:ext uri="{FF2B5EF4-FFF2-40B4-BE49-F238E27FC236}">
                <a16:creationId xmlns:a16="http://schemas.microsoft.com/office/drawing/2014/main" id="{4E3D87E8-10DA-7CF3-2E66-103CD9493120}"/>
              </a:ext>
            </a:extLst>
          </p:cNvPr>
          <p:cNvPicPr>
            <a:picLocks noChangeAspect="1"/>
          </p:cNvPicPr>
          <p:nvPr/>
        </p:nvPicPr>
        <p:blipFill>
          <a:blip r:embed="rId7"/>
          <a:stretch>
            <a:fillRect/>
          </a:stretch>
        </p:blipFill>
        <p:spPr>
          <a:xfrm>
            <a:off x="913921" y="3776352"/>
            <a:ext cx="6858957" cy="847843"/>
          </a:xfrm>
          <a:prstGeom prst="rect">
            <a:avLst/>
          </a:prstGeom>
        </p:spPr>
      </p:pic>
      <p:pic>
        <p:nvPicPr>
          <p:cNvPr id="20" name="Picture 19">
            <a:extLst>
              <a:ext uri="{FF2B5EF4-FFF2-40B4-BE49-F238E27FC236}">
                <a16:creationId xmlns:a16="http://schemas.microsoft.com/office/drawing/2014/main" id="{B533C03F-230A-F766-0BE9-4B23310AAE2D}"/>
              </a:ext>
            </a:extLst>
          </p:cNvPr>
          <p:cNvPicPr>
            <a:picLocks noChangeAspect="1"/>
          </p:cNvPicPr>
          <p:nvPr/>
        </p:nvPicPr>
        <p:blipFill>
          <a:blip r:embed="rId8"/>
          <a:stretch>
            <a:fillRect/>
          </a:stretch>
        </p:blipFill>
        <p:spPr>
          <a:xfrm>
            <a:off x="1210065" y="4710157"/>
            <a:ext cx="6230219" cy="866896"/>
          </a:xfrm>
          <a:prstGeom prst="rect">
            <a:avLst/>
          </a:prstGeom>
        </p:spPr>
      </p:pic>
      <p:pic>
        <p:nvPicPr>
          <p:cNvPr id="22" name="Picture 21">
            <a:extLst>
              <a:ext uri="{FF2B5EF4-FFF2-40B4-BE49-F238E27FC236}">
                <a16:creationId xmlns:a16="http://schemas.microsoft.com/office/drawing/2014/main" id="{707B9D33-53D1-E594-0BDA-BD86D2BA6B76}"/>
              </a:ext>
            </a:extLst>
          </p:cNvPr>
          <p:cNvPicPr>
            <a:picLocks noChangeAspect="1"/>
          </p:cNvPicPr>
          <p:nvPr/>
        </p:nvPicPr>
        <p:blipFill>
          <a:blip r:embed="rId9"/>
          <a:stretch>
            <a:fillRect/>
          </a:stretch>
        </p:blipFill>
        <p:spPr>
          <a:xfrm>
            <a:off x="2909687" y="5738762"/>
            <a:ext cx="2867425" cy="714475"/>
          </a:xfrm>
          <a:prstGeom prst="rect">
            <a:avLst/>
          </a:prstGeom>
        </p:spPr>
      </p:pic>
      <p:pic>
        <p:nvPicPr>
          <p:cNvPr id="24" name="Picture 23">
            <a:extLst>
              <a:ext uri="{FF2B5EF4-FFF2-40B4-BE49-F238E27FC236}">
                <a16:creationId xmlns:a16="http://schemas.microsoft.com/office/drawing/2014/main" id="{DFC0F1F3-DE06-E5DD-3418-14F21CF7E85E}"/>
              </a:ext>
            </a:extLst>
          </p:cNvPr>
          <p:cNvPicPr>
            <a:picLocks noChangeAspect="1"/>
          </p:cNvPicPr>
          <p:nvPr/>
        </p:nvPicPr>
        <p:blipFill>
          <a:blip r:embed="rId10"/>
          <a:stretch>
            <a:fillRect/>
          </a:stretch>
        </p:blipFill>
        <p:spPr>
          <a:xfrm>
            <a:off x="795669" y="6453237"/>
            <a:ext cx="7059010" cy="828791"/>
          </a:xfrm>
          <a:prstGeom prst="rect">
            <a:avLst/>
          </a:prstGeom>
        </p:spPr>
      </p:pic>
      <p:pic>
        <p:nvPicPr>
          <p:cNvPr id="26" name="Picture 25">
            <a:extLst>
              <a:ext uri="{FF2B5EF4-FFF2-40B4-BE49-F238E27FC236}">
                <a16:creationId xmlns:a16="http://schemas.microsoft.com/office/drawing/2014/main" id="{F537C0F8-5D4B-BC6C-6706-6BB68BC1AEA3}"/>
              </a:ext>
            </a:extLst>
          </p:cNvPr>
          <p:cNvPicPr>
            <a:picLocks noChangeAspect="1"/>
          </p:cNvPicPr>
          <p:nvPr/>
        </p:nvPicPr>
        <p:blipFill>
          <a:blip r:embed="rId11"/>
          <a:stretch>
            <a:fillRect/>
          </a:stretch>
        </p:blipFill>
        <p:spPr>
          <a:xfrm>
            <a:off x="490826" y="7329420"/>
            <a:ext cx="7363853" cy="828791"/>
          </a:xfrm>
          <a:prstGeom prst="rect">
            <a:avLst/>
          </a:prstGeom>
        </p:spPr>
      </p:pic>
      <p:pic>
        <p:nvPicPr>
          <p:cNvPr id="28" name="Picture 27">
            <a:extLst>
              <a:ext uri="{FF2B5EF4-FFF2-40B4-BE49-F238E27FC236}">
                <a16:creationId xmlns:a16="http://schemas.microsoft.com/office/drawing/2014/main" id="{437D28CC-2DEA-7FCA-8BCB-91422B6FD5B0}"/>
              </a:ext>
            </a:extLst>
          </p:cNvPr>
          <p:cNvPicPr>
            <a:picLocks noChangeAspect="1"/>
          </p:cNvPicPr>
          <p:nvPr/>
        </p:nvPicPr>
        <p:blipFill>
          <a:blip r:embed="rId12"/>
          <a:stretch>
            <a:fillRect/>
          </a:stretch>
        </p:blipFill>
        <p:spPr>
          <a:xfrm>
            <a:off x="3308536" y="8877675"/>
            <a:ext cx="1562318" cy="466790"/>
          </a:xfrm>
          <a:prstGeom prst="rect">
            <a:avLst/>
          </a:prstGeom>
        </p:spPr>
      </p:pic>
      <p:pic>
        <p:nvPicPr>
          <p:cNvPr id="30" name="Picture 29">
            <a:extLst>
              <a:ext uri="{FF2B5EF4-FFF2-40B4-BE49-F238E27FC236}">
                <a16:creationId xmlns:a16="http://schemas.microsoft.com/office/drawing/2014/main" id="{9B81E7B7-EE24-2409-3F09-8C6936451773}"/>
              </a:ext>
            </a:extLst>
          </p:cNvPr>
          <p:cNvPicPr>
            <a:picLocks noChangeAspect="1"/>
          </p:cNvPicPr>
          <p:nvPr/>
        </p:nvPicPr>
        <p:blipFill>
          <a:blip r:embed="rId13"/>
          <a:stretch>
            <a:fillRect/>
          </a:stretch>
        </p:blipFill>
        <p:spPr>
          <a:xfrm>
            <a:off x="1098428" y="9280086"/>
            <a:ext cx="2191056" cy="800212"/>
          </a:xfrm>
          <a:prstGeom prst="rect">
            <a:avLst/>
          </a:prstGeom>
        </p:spPr>
      </p:pic>
      <p:pic>
        <p:nvPicPr>
          <p:cNvPr id="32" name="Picture 31">
            <a:extLst>
              <a:ext uri="{FF2B5EF4-FFF2-40B4-BE49-F238E27FC236}">
                <a16:creationId xmlns:a16="http://schemas.microsoft.com/office/drawing/2014/main" id="{12363918-30C5-20A8-F43E-9A6C054C1412}"/>
              </a:ext>
            </a:extLst>
          </p:cNvPr>
          <p:cNvPicPr>
            <a:picLocks noChangeAspect="1"/>
          </p:cNvPicPr>
          <p:nvPr/>
        </p:nvPicPr>
        <p:blipFill>
          <a:blip r:embed="rId14"/>
          <a:stretch>
            <a:fillRect/>
          </a:stretch>
        </p:blipFill>
        <p:spPr>
          <a:xfrm>
            <a:off x="4536545" y="9280086"/>
            <a:ext cx="2924583" cy="781159"/>
          </a:xfrm>
          <a:prstGeom prst="rect">
            <a:avLst/>
          </a:prstGeom>
        </p:spPr>
      </p:pic>
      <p:pic>
        <p:nvPicPr>
          <p:cNvPr id="34" name="Picture 33">
            <a:extLst>
              <a:ext uri="{FF2B5EF4-FFF2-40B4-BE49-F238E27FC236}">
                <a16:creationId xmlns:a16="http://schemas.microsoft.com/office/drawing/2014/main" id="{2423BB98-0E27-43F8-2D77-4AB8D0F7FDE3}"/>
              </a:ext>
            </a:extLst>
          </p:cNvPr>
          <p:cNvPicPr>
            <a:picLocks noChangeAspect="1"/>
          </p:cNvPicPr>
          <p:nvPr/>
        </p:nvPicPr>
        <p:blipFill>
          <a:blip r:embed="rId15"/>
          <a:stretch>
            <a:fillRect/>
          </a:stretch>
        </p:blipFill>
        <p:spPr>
          <a:xfrm>
            <a:off x="0" y="10173256"/>
            <a:ext cx="8686800" cy="866157"/>
          </a:xfrm>
          <a:prstGeom prst="rect">
            <a:avLst/>
          </a:prstGeom>
        </p:spPr>
      </p:pic>
      <p:sp>
        <p:nvSpPr>
          <p:cNvPr id="35" name="TextBox 34">
            <a:extLst>
              <a:ext uri="{FF2B5EF4-FFF2-40B4-BE49-F238E27FC236}">
                <a16:creationId xmlns:a16="http://schemas.microsoft.com/office/drawing/2014/main" id="{BB713EB1-0D30-2D59-7C8D-CCBB9827BB85}"/>
              </a:ext>
            </a:extLst>
          </p:cNvPr>
          <p:cNvSpPr txBox="1"/>
          <p:nvPr/>
        </p:nvSpPr>
        <p:spPr>
          <a:xfrm>
            <a:off x="2661644" y="8534482"/>
            <a:ext cx="3115468" cy="369332"/>
          </a:xfrm>
          <a:prstGeom prst="rect">
            <a:avLst/>
          </a:prstGeom>
          <a:noFill/>
        </p:spPr>
        <p:txBody>
          <a:bodyPr wrap="none" rtlCol="0">
            <a:spAutoFit/>
          </a:bodyPr>
          <a:lstStyle/>
          <a:p>
            <a:r>
              <a:rPr lang="en-US" dirty="0"/>
              <a:t>Equation to find rate constant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7C5BC54-7EFD-7548-ACFF-EDE96A6ECFC8}"/>
                  </a:ext>
                </a:extLst>
              </p:cNvPr>
              <p:cNvSpPr txBox="1"/>
              <p:nvPr/>
            </p:nvSpPr>
            <p:spPr>
              <a:xfrm>
                <a:off x="3098090" y="11151424"/>
                <a:ext cx="2490618" cy="764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𝐿𝑒𝑡𝑡𝑒𝑟</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𝑙𝑒𝑡𝑡𝑒𝑟</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36" name="TextBox 35">
                <a:extLst>
                  <a:ext uri="{FF2B5EF4-FFF2-40B4-BE49-F238E27FC236}">
                    <a16:creationId xmlns:a16="http://schemas.microsoft.com/office/drawing/2014/main" id="{27C5BC54-7EFD-7548-ACFF-EDE96A6ECFC8}"/>
                  </a:ext>
                </a:extLst>
              </p:cNvPr>
              <p:cNvSpPr txBox="1">
                <a:spLocks noRot="1" noChangeAspect="1" noMove="1" noResize="1" noEditPoints="1" noAdjustHandles="1" noChangeArrowheads="1" noChangeShapeType="1" noTextEdit="1"/>
              </p:cNvSpPr>
              <p:nvPr/>
            </p:nvSpPr>
            <p:spPr>
              <a:xfrm>
                <a:off x="3098090" y="11151424"/>
                <a:ext cx="2490618" cy="764568"/>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900765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BB4874-8236-CBCA-4520-D42E889CE673}"/>
              </a:ext>
            </a:extLst>
          </p:cNvPr>
          <p:cNvSpPr txBox="1"/>
          <p:nvPr/>
        </p:nvSpPr>
        <p:spPr>
          <a:xfrm>
            <a:off x="3195489" y="0"/>
            <a:ext cx="2295821" cy="369332"/>
          </a:xfrm>
          <a:prstGeom prst="rect">
            <a:avLst/>
          </a:prstGeom>
          <a:noFill/>
        </p:spPr>
        <p:txBody>
          <a:bodyPr wrap="none" rtlCol="0">
            <a:spAutoFit/>
          </a:bodyPr>
          <a:lstStyle/>
          <a:p>
            <a:r>
              <a:rPr lang="en-US" dirty="0"/>
              <a:t>Gas Phase Reactions</a:t>
            </a:r>
          </a:p>
        </p:txBody>
      </p:sp>
      <p:pic>
        <p:nvPicPr>
          <p:cNvPr id="4" name="Picture 3">
            <a:extLst>
              <a:ext uri="{FF2B5EF4-FFF2-40B4-BE49-F238E27FC236}">
                <a16:creationId xmlns:a16="http://schemas.microsoft.com/office/drawing/2014/main" id="{D592EF17-6809-7EB0-4A59-DE3D02DB2328}"/>
              </a:ext>
            </a:extLst>
          </p:cNvPr>
          <p:cNvPicPr>
            <a:picLocks noChangeAspect="1"/>
          </p:cNvPicPr>
          <p:nvPr/>
        </p:nvPicPr>
        <p:blipFill>
          <a:blip r:embed="rId2"/>
          <a:stretch>
            <a:fillRect/>
          </a:stretch>
        </p:blipFill>
        <p:spPr>
          <a:xfrm>
            <a:off x="3505082" y="369332"/>
            <a:ext cx="1676634" cy="1009791"/>
          </a:xfrm>
          <a:prstGeom prst="rect">
            <a:avLst/>
          </a:prstGeom>
        </p:spPr>
      </p:pic>
      <p:sp>
        <p:nvSpPr>
          <p:cNvPr id="5" name="TextBox 4">
            <a:extLst>
              <a:ext uri="{FF2B5EF4-FFF2-40B4-BE49-F238E27FC236}">
                <a16:creationId xmlns:a16="http://schemas.microsoft.com/office/drawing/2014/main" id="{687EC504-3A00-A582-791C-A96AE60CFBEA}"/>
              </a:ext>
            </a:extLst>
          </p:cNvPr>
          <p:cNvSpPr txBox="1"/>
          <p:nvPr/>
        </p:nvSpPr>
        <p:spPr>
          <a:xfrm>
            <a:off x="3505082" y="1379123"/>
            <a:ext cx="1247457" cy="369332"/>
          </a:xfrm>
          <a:prstGeom prst="rect">
            <a:avLst/>
          </a:prstGeom>
          <a:noFill/>
        </p:spPr>
        <p:txBody>
          <a:bodyPr wrap="none" rtlCol="0">
            <a:spAutoFit/>
          </a:bodyPr>
          <a:lstStyle/>
          <a:p>
            <a:r>
              <a:rPr lang="en-US" dirty="0"/>
              <a:t>P0 is 1 bar</a:t>
            </a:r>
          </a:p>
        </p:txBody>
      </p:sp>
      <p:sp>
        <p:nvSpPr>
          <p:cNvPr id="3" name="TextBox 2">
            <a:extLst>
              <a:ext uri="{FF2B5EF4-FFF2-40B4-BE49-F238E27FC236}">
                <a16:creationId xmlns:a16="http://schemas.microsoft.com/office/drawing/2014/main" id="{34ECC4BB-B437-54EA-BBBD-864F4F7FC145}"/>
              </a:ext>
            </a:extLst>
          </p:cNvPr>
          <p:cNvSpPr txBox="1"/>
          <p:nvPr/>
        </p:nvSpPr>
        <p:spPr>
          <a:xfrm>
            <a:off x="0" y="1748454"/>
            <a:ext cx="8686800" cy="923330"/>
          </a:xfrm>
          <a:prstGeom prst="rect">
            <a:avLst/>
          </a:prstGeom>
          <a:noFill/>
        </p:spPr>
        <p:txBody>
          <a:bodyPr wrap="square" rtlCol="0">
            <a:spAutoFit/>
          </a:bodyPr>
          <a:lstStyle/>
          <a:p>
            <a:r>
              <a:rPr lang="en-US" dirty="0"/>
              <a:t>We know that fugacity in a mixture varies based upon Temp, Pressure, and composition, but that K only varies with temperature, so the changes in pressures should be balanced by the changes in compositions</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3FB8E9D-5AA1-78E7-1F77-E5BCEB555449}"/>
                  </a:ext>
                </a:extLst>
              </p:cNvPr>
              <p:cNvSpPr txBox="1"/>
              <p:nvPr/>
            </p:nvSpPr>
            <p:spPr>
              <a:xfrm>
                <a:off x="3707558" y="2834996"/>
                <a:ext cx="1090620" cy="29258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𝜙</m:t>
                              </m:r>
                            </m:e>
                          </m:acc>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oMath>
                  </m:oMathPara>
                </a14:m>
                <a:endParaRPr lang="en-US" dirty="0"/>
              </a:p>
            </p:txBody>
          </p:sp>
        </mc:Choice>
        <mc:Fallback>
          <p:sp>
            <p:nvSpPr>
              <p:cNvPr id="7" name="TextBox 6">
                <a:extLst>
                  <a:ext uri="{FF2B5EF4-FFF2-40B4-BE49-F238E27FC236}">
                    <a16:creationId xmlns:a16="http://schemas.microsoft.com/office/drawing/2014/main" id="{63FB8E9D-5AA1-78E7-1F77-E5BCEB555449}"/>
                  </a:ext>
                </a:extLst>
              </p:cNvPr>
              <p:cNvSpPr txBox="1">
                <a:spLocks noRot="1" noChangeAspect="1" noMove="1" noResize="1" noEditPoints="1" noAdjustHandles="1" noChangeArrowheads="1" noChangeShapeType="1" noTextEdit="1"/>
              </p:cNvSpPr>
              <p:nvPr/>
            </p:nvSpPr>
            <p:spPr>
              <a:xfrm>
                <a:off x="3707558" y="2834996"/>
                <a:ext cx="1090620" cy="292581"/>
              </a:xfrm>
              <a:prstGeom prst="rect">
                <a:avLst/>
              </a:prstGeom>
              <a:blipFill>
                <a:blip r:embed="rId3"/>
                <a:stretch>
                  <a:fillRect l="-7263" t="-25000" r="-5028" b="-33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6465440-F298-2BE3-10C4-4437EA42939E}"/>
              </a:ext>
            </a:extLst>
          </p:cNvPr>
          <p:cNvSpPr txBox="1"/>
          <p:nvPr/>
        </p:nvSpPr>
        <p:spPr>
          <a:xfrm>
            <a:off x="0" y="3230593"/>
            <a:ext cx="8686800" cy="646331"/>
          </a:xfrm>
          <a:prstGeom prst="rect">
            <a:avLst/>
          </a:prstGeom>
          <a:noFill/>
        </p:spPr>
        <p:txBody>
          <a:bodyPr wrap="square" rtlCol="0">
            <a:spAutoFit/>
          </a:bodyPr>
          <a:lstStyle/>
          <a:p>
            <a:r>
              <a:rPr lang="en-US" dirty="0"/>
              <a:t>To simplify this, we can assume an ideal gas state, so the fugacity coefficient would equal one.</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1DEEA57-9F14-6057-08F1-588D26B7C59B}"/>
                  </a:ext>
                </a:extLst>
              </p:cNvPr>
              <p:cNvSpPr txBox="1"/>
              <p:nvPr/>
            </p:nvSpPr>
            <p:spPr>
              <a:xfrm>
                <a:off x="3412990" y="3789402"/>
                <a:ext cx="1679755" cy="72186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𝑜</m:t>
                                          </m:r>
                                        </m:sup>
                                      </m:sSup>
                                    </m:den>
                                  </m:f>
                                </m:e>
                              </m:d>
                            </m:e>
                            <m:sup>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𝑖</m:t>
                                  </m:r>
                                </m:sub>
                              </m:sSub>
                            </m:sup>
                          </m:sSup>
                          <m:r>
                            <a:rPr lang="en-US" b="0" i="1" smtClean="0">
                              <a:latin typeface="Cambria Math" panose="02040503050406030204" pitchFamily="18" charset="0"/>
                            </a:rPr>
                            <m:t>=</m:t>
                          </m:r>
                          <m:r>
                            <a:rPr lang="en-US" b="0" i="1" smtClean="0">
                              <a:latin typeface="Cambria Math" panose="02040503050406030204" pitchFamily="18" charset="0"/>
                            </a:rPr>
                            <m:t>𝐾</m:t>
                          </m:r>
                        </m:e>
                      </m:nary>
                    </m:oMath>
                  </m:oMathPara>
                </a14:m>
                <a:endParaRPr lang="en-US" dirty="0"/>
              </a:p>
            </p:txBody>
          </p:sp>
        </mc:Choice>
        <mc:Fallback>
          <p:sp>
            <p:nvSpPr>
              <p:cNvPr id="9" name="TextBox 8">
                <a:extLst>
                  <a:ext uri="{FF2B5EF4-FFF2-40B4-BE49-F238E27FC236}">
                    <a16:creationId xmlns:a16="http://schemas.microsoft.com/office/drawing/2014/main" id="{21DEEA57-9F14-6057-08F1-588D26B7C59B}"/>
                  </a:ext>
                </a:extLst>
              </p:cNvPr>
              <p:cNvSpPr txBox="1">
                <a:spLocks noRot="1" noChangeAspect="1" noMove="1" noResize="1" noEditPoints="1" noAdjustHandles="1" noChangeArrowheads="1" noChangeShapeType="1" noTextEdit="1"/>
              </p:cNvSpPr>
              <p:nvPr/>
            </p:nvSpPr>
            <p:spPr>
              <a:xfrm>
                <a:off x="3412990" y="3789402"/>
                <a:ext cx="1679755" cy="721864"/>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B5509BA-E9BA-AD65-6A79-D755615B4AAB}"/>
              </a:ext>
            </a:extLst>
          </p:cNvPr>
          <p:cNvSpPr txBox="1"/>
          <p:nvPr/>
        </p:nvSpPr>
        <p:spPr>
          <a:xfrm>
            <a:off x="2013472" y="4511266"/>
            <a:ext cx="4478790" cy="369332"/>
          </a:xfrm>
          <a:prstGeom prst="rect">
            <a:avLst/>
          </a:prstGeom>
          <a:noFill/>
        </p:spPr>
        <p:txBody>
          <a:bodyPr wrap="none" rtlCol="0">
            <a:spAutoFit/>
          </a:bodyPr>
          <a:lstStyle/>
          <a:p>
            <a:r>
              <a:rPr lang="en-US" dirty="0"/>
              <a:t>Rearranging to solve for the compositions…</a:t>
            </a:r>
          </a:p>
        </p:txBody>
      </p:sp>
      <p:sp>
        <p:nvSpPr>
          <p:cNvPr id="13" name="TextBox 12">
            <a:extLst>
              <a:ext uri="{FF2B5EF4-FFF2-40B4-BE49-F238E27FC236}">
                <a16:creationId xmlns:a16="http://schemas.microsoft.com/office/drawing/2014/main" id="{C6CCE3FE-4A9D-02C9-4F31-7079ECD7CB73}"/>
              </a:ext>
            </a:extLst>
          </p:cNvPr>
          <p:cNvSpPr txBox="1"/>
          <p:nvPr/>
        </p:nvSpPr>
        <p:spPr>
          <a:xfrm>
            <a:off x="865852" y="5805056"/>
            <a:ext cx="6564489" cy="369332"/>
          </a:xfrm>
          <a:prstGeom prst="rect">
            <a:avLst/>
          </a:prstGeom>
          <a:noFill/>
        </p:spPr>
        <p:txBody>
          <a:bodyPr wrap="none" rtlCol="0">
            <a:spAutoFit/>
          </a:bodyPr>
          <a:lstStyle/>
          <a:p>
            <a:r>
              <a:rPr lang="en-US" dirty="0"/>
              <a:t>How do changes in pressure affect the equilibrium composition?</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86EB051-C0F3-877D-FB98-92D507534222}"/>
                  </a:ext>
                </a:extLst>
              </p:cNvPr>
              <p:cNvSpPr txBox="1"/>
              <p:nvPr/>
            </p:nvSpPr>
            <p:spPr>
              <a:xfrm>
                <a:off x="457201" y="6345382"/>
                <a:ext cx="77724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𝜐</m:t>
                    </m:r>
                  </m:oMath>
                </a14:m>
                <a:r>
                  <a:rPr lang="en-US" dirty="0"/>
                  <a:t> is positive, as P increases, the right-hand-side of the equation gets smaller, so the fractions of the reactants must increase</a:t>
                </a:r>
              </a:p>
              <a:p>
                <a:pPr marL="285750" indent="-285750">
                  <a:buFont typeface="Arial" panose="020B0604020202020204" pitchFamily="34" charset="0"/>
                  <a:buChar char="•"/>
                </a:pPr>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𝜐</m:t>
                    </m:r>
                  </m:oMath>
                </a14:m>
                <a:r>
                  <a:rPr lang="en-US" dirty="0"/>
                  <a:t> is negative, as P increases, the right-hand-side of the equations gets larger, so the fractions of the products must increase</a:t>
                </a:r>
              </a:p>
            </p:txBody>
          </p:sp>
        </mc:Choice>
        <mc:Fallback>
          <p:sp>
            <p:nvSpPr>
              <p:cNvPr id="14" name="TextBox 13">
                <a:extLst>
                  <a:ext uri="{FF2B5EF4-FFF2-40B4-BE49-F238E27FC236}">
                    <a16:creationId xmlns:a16="http://schemas.microsoft.com/office/drawing/2014/main" id="{986EB051-C0F3-877D-FB98-92D507534222}"/>
                  </a:ext>
                </a:extLst>
              </p:cNvPr>
              <p:cNvSpPr txBox="1">
                <a:spLocks noRot="1" noChangeAspect="1" noMove="1" noResize="1" noEditPoints="1" noAdjustHandles="1" noChangeArrowheads="1" noChangeShapeType="1" noTextEdit="1"/>
              </p:cNvSpPr>
              <p:nvPr/>
            </p:nvSpPr>
            <p:spPr>
              <a:xfrm>
                <a:off x="457201" y="6345382"/>
                <a:ext cx="7772400" cy="1200329"/>
              </a:xfrm>
              <a:prstGeom prst="rect">
                <a:avLst/>
              </a:prstGeom>
              <a:blipFill>
                <a:blip r:embed="rId5"/>
                <a:stretch>
                  <a:fillRect l="-471" t="-2538" b="-761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F34DB674-60A6-35E5-C962-C7192E1A07F3}"/>
              </a:ext>
            </a:extLst>
          </p:cNvPr>
          <p:cNvPicPr>
            <a:picLocks noChangeAspect="1"/>
          </p:cNvPicPr>
          <p:nvPr/>
        </p:nvPicPr>
        <p:blipFill>
          <a:blip r:embed="rId6"/>
          <a:stretch>
            <a:fillRect/>
          </a:stretch>
        </p:blipFill>
        <p:spPr>
          <a:xfrm>
            <a:off x="3047805" y="4957009"/>
            <a:ext cx="2200582" cy="790685"/>
          </a:xfrm>
          <a:prstGeom prst="rect">
            <a:avLst/>
          </a:prstGeom>
        </p:spPr>
      </p:pic>
      <p:sp>
        <p:nvSpPr>
          <p:cNvPr id="17" name="TextBox 16">
            <a:extLst>
              <a:ext uri="{FF2B5EF4-FFF2-40B4-BE49-F238E27FC236}">
                <a16:creationId xmlns:a16="http://schemas.microsoft.com/office/drawing/2014/main" id="{F7FA5603-8C23-7F12-CA52-BFF20D4B560B}"/>
              </a:ext>
            </a:extLst>
          </p:cNvPr>
          <p:cNvSpPr txBox="1"/>
          <p:nvPr/>
        </p:nvSpPr>
        <p:spPr>
          <a:xfrm>
            <a:off x="2874300" y="7748315"/>
            <a:ext cx="2509020" cy="369332"/>
          </a:xfrm>
          <a:prstGeom prst="rect">
            <a:avLst/>
          </a:prstGeom>
          <a:noFill/>
        </p:spPr>
        <p:txBody>
          <a:bodyPr wrap="none" rtlCol="0">
            <a:spAutoFit/>
          </a:bodyPr>
          <a:lstStyle/>
          <a:p>
            <a:r>
              <a:rPr lang="en-US" dirty="0"/>
              <a:t>Liquid Phase Reactions</a:t>
            </a:r>
          </a:p>
        </p:txBody>
      </p:sp>
      <p:pic>
        <p:nvPicPr>
          <p:cNvPr id="28" name="Picture 27">
            <a:extLst>
              <a:ext uri="{FF2B5EF4-FFF2-40B4-BE49-F238E27FC236}">
                <a16:creationId xmlns:a16="http://schemas.microsoft.com/office/drawing/2014/main" id="{AB8DC2F0-E032-3547-6FAA-8A0C48B2C626}"/>
              </a:ext>
            </a:extLst>
          </p:cNvPr>
          <p:cNvPicPr>
            <a:picLocks noChangeAspect="1"/>
          </p:cNvPicPr>
          <p:nvPr/>
        </p:nvPicPr>
        <p:blipFill>
          <a:blip r:embed="rId7"/>
          <a:stretch>
            <a:fillRect/>
          </a:stretch>
        </p:blipFill>
        <p:spPr>
          <a:xfrm>
            <a:off x="3285730" y="8216152"/>
            <a:ext cx="1686160" cy="457264"/>
          </a:xfrm>
          <a:prstGeom prst="rect">
            <a:avLst/>
          </a:prstGeom>
        </p:spPr>
      </p:pic>
      <p:sp>
        <p:nvSpPr>
          <p:cNvPr id="29" name="TextBox 28">
            <a:extLst>
              <a:ext uri="{FF2B5EF4-FFF2-40B4-BE49-F238E27FC236}">
                <a16:creationId xmlns:a16="http://schemas.microsoft.com/office/drawing/2014/main" id="{5E36C10B-CB61-F1B5-C53C-708C6BDC8748}"/>
              </a:ext>
            </a:extLst>
          </p:cNvPr>
          <p:cNvSpPr txBox="1"/>
          <p:nvPr/>
        </p:nvSpPr>
        <p:spPr>
          <a:xfrm>
            <a:off x="0" y="8642846"/>
            <a:ext cx="8686800" cy="646331"/>
          </a:xfrm>
          <a:prstGeom prst="rect">
            <a:avLst/>
          </a:prstGeom>
          <a:noFill/>
        </p:spPr>
        <p:txBody>
          <a:bodyPr wrap="square" rtlCol="0">
            <a:spAutoFit/>
          </a:bodyPr>
          <a:lstStyle/>
          <a:p>
            <a:r>
              <a:rPr lang="en-US" dirty="0"/>
              <a:t>Like the gas phase reaction, we start out with this equation, where the multiplied mixture fugacities over the standard state fugacity raised to the reaction coefficient is K</a:t>
            </a:r>
          </a:p>
        </p:txBody>
      </p:sp>
      <p:pic>
        <p:nvPicPr>
          <p:cNvPr id="30" name="Picture 29">
            <a:extLst>
              <a:ext uri="{FF2B5EF4-FFF2-40B4-BE49-F238E27FC236}">
                <a16:creationId xmlns:a16="http://schemas.microsoft.com/office/drawing/2014/main" id="{582F4CD3-70D0-8638-552D-9475AAFFBA43}"/>
              </a:ext>
            </a:extLst>
          </p:cNvPr>
          <p:cNvPicPr>
            <a:picLocks noChangeAspect="1"/>
          </p:cNvPicPr>
          <p:nvPr/>
        </p:nvPicPr>
        <p:blipFill>
          <a:blip r:embed="rId8"/>
          <a:stretch>
            <a:fillRect/>
          </a:stretch>
        </p:blipFill>
        <p:spPr>
          <a:xfrm>
            <a:off x="2490514" y="9302415"/>
            <a:ext cx="1114581" cy="485843"/>
          </a:xfrm>
          <a:prstGeom prst="rect">
            <a:avLst/>
          </a:prstGeom>
        </p:spPr>
      </p:pic>
      <p:sp>
        <p:nvSpPr>
          <p:cNvPr id="31" name="TextBox 30">
            <a:extLst>
              <a:ext uri="{FF2B5EF4-FFF2-40B4-BE49-F238E27FC236}">
                <a16:creationId xmlns:a16="http://schemas.microsoft.com/office/drawing/2014/main" id="{9494F54C-D88D-767B-DB46-7BB629C93ACB}"/>
              </a:ext>
            </a:extLst>
          </p:cNvPr>
          <p:cNvSpPr txBox="1"/>
          <p:nvPr/>
        </p:nvSpPr>
        <p:spPr>
          <a:xfrm>
            <a:off x="3707558" y="9461854"/>
            <a:ext cx="1855060" cy="369332"/>
          </a:xfrm>
          <a:prstGeom prst="rect">
            <a:avLst/>
          </a:prstGeom>
          <a:noFill/>
        </p:spPr>
        <p:txBody>
          <a:bodyPr wrap="none" rtlCol="0">
            <a:spAutoFit/>
          </a:bodyPr>
          <a:lstStyle/>
          <a:p>
            <a:r>
              <a:rPr lang="en-US" dirty="0"/>
              <a:t>From Chapter 13</a:t>
            </a:r>
          </a:p>
        </p:txBody>
      </p:sp>
      <p:pic>
        <p:nvPicPr>
          <p:cNvPr id="32" name="Picture 31">
            <a:extLst>
              <a:ext uri="{FF2B5EF4-FFF2-40B4-BE49-F238E27FC236}">
                <a16:creationId xmlns:a16="http://schemas.microsoft.com/office/drawing/2014/main" id="{F4E7CFFA-6044-071F-A0A8-98CE6DC48F86}"/>
              </a:ext>
            </a:extLst>
          </p:cNvPr>
          <p:cNvPicPr>
            <a:picLocks noChangeAspect="1"/>
          </p:cNvPicPr>
          <p:nvPr/>
        </p:nvPicPr>
        <p:blipFill>
          <a:blip r:embed="rId9"/>
          <a:stretch>
            <a:fillRect/>
          </a:stretch>
        </p:blipFill>
        <p:spPr>
          <a:xfrm>
            <a:off x="2976359" y="9849022"/>
            <a:ext cx="2514951" cy="857370"/>
          </a:xfrm>
          <a:prstGeom prst="rect">
            <a:avLst/>
          </a:prstGeom>
        </p:spPr>
      </p:pic>
    </p:spTree>
    <p:extLst>
      <p:ext uri="{BB962C8B-B14F-4D97-AF65-F5344CB8AC3E}">
        <p14:creationId xmlns:p14="http://schemas.microsoft.com/office/powerpoint/2010/main" val="25312181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D9B7BC3-1E8D-DAEE-861F-AB7CDDCE4053}"/>
              </a:ext>
            </a:extLst>
          </p:cNvPr>
          <p:cNvPicPr>
            <a:picLocks noChangeAspect="1"/>
          </p:cNvPicPr>
          <p:nvPr/>
        </p:nvPicPr>
        <p:blipFill>
          <a:blip r:embed="rId2"/>
          <a:stretch>
            <a:fillRect/>
          </a:stretch>
        </p:blipFill>
        <p:spPr>
          <a:xfrm>
            <a:off x="3086681" y="369332"/>
            <a:ext cx="2010056" cy="771633"/>
          </a:xfrm>
          <a:prstGeom prst="rect">
            <a:avLst/>
          </a:prstGeom>
        </p:spPr>
      </p:pic>
      <p:pic>
        <p:nvPicPr>
          <p:cNvPr id="27" name="Picture 26">
            <a:extLst>
              <a:ext uri="{FF2B5EF4-FFF2-40B4-BE49-F238E27FC236}">
                <a16:creationId xmlns:a16="http://schemas.microsoft.com/office/drawing/2014/main" id="{F68AB234-C9B4-EECB-4B92-01125DDF87D8}"/>
              </a:ext>
            </a:extLst>
          </p:cNvPr>
          <p:cNvPicPr>
            <a:picLocks noChangeAspect="1"/>
          </p:cNvPicPr>
          <p:nvPr/>
        </p:nvPicPr>
        <p:blipFill>
          <a:blip r:embed="rId3"/>
          <a:stretch>
            <a:fillRect/>
          </a:stretch>
        </p:blipFill>
        <p:spPr>
          <a:xfrm>
            <a:off x="2910444" y="2281930"/>
            <a:ext cx="2019582" cy="838317"/>
          </a:xfrm>
          <a:prstGeom prst="rect">
            <a:avLst/>
          </a:prstGeom>
        </p:spPr>
      </p:pic>
      <p:pic>
        <p:nvPicPr>
          <p:cNvPr id="4" name="Picture 3">
            <a:extLst>
              <a:ext uri="{FF2B5EF4-FFF2-40B4-BE49-F238E27FC236}">
                <a16:creationId xmlns:a16="http://schemas.microsoft.com/office/drawing/2014/main" id="{1D1E2016-CD75-3F0B-F899-DE22449DD1F6}"/>
              </a:ext>
            </a:extLst>
          </p:cNvPr>
          <p:cNvPicPr>
            <a:picLocks noChangeAspect="1"/>
          </p:cNvPicPr>
          <p:nvPr/>
        </p:nvPicPr>
        <p:blipFill>
          <a:blip r:embed="rId4"/>
          <a:stretch>
            <a:fillRect/>
          </a:stretch>
        </p:blipFill>
        <p:spPr>
          <a:xfrm>
            <a:off x="2910444" y="1140965"/>
            <a:ext cx="2362530" cy="771633"/>
          </a:xfrm>
          <a:prstGeom prst="rect">
            <a:avLst/>
          </a:prstGeom>
        </p:spPr>
      </p:pic>
      <p:pic>
        <p:nvPicPr>
          <p:cNvPr id="6" name="Picture 5">
            <a:extLst>
              <a:ext uri="{FF2B5EF4-FFF2-40B4-BE49-F238E27FC236}">
                <a16:creationId xmlns:a16="http://schemas.microsoft.com/office/drawing/2014/main" id="{560DC639-553D-061C-DC16-ECA4BED23729}"/>
              </a:ext>
            </a:extLst>
          </p:cNvPr>
          <p:cNvPicPr>
            <a:picLocks noChangeAspect="1"/>
          </p:cNvPicPr>
          <p:nvPr/>
        </p:nvPicPr>
        <p:blipFill>
          <a:blip r:embed="rId5"/>
          <a:stretch>
            <a:fillRect/>
          </a:stretch>
        </p:blipFill>
        <p:spPr>
          <a:xfrm>
            <a:off x="1968982" y="3053563"/>
            <a:ext cx="4105848" cy="847843"/>
          </a:xfrm>
          <a:prstGeom prst="rect">
            <a:avLst/>
          </a:prstGeom>
        </p:spPr>
      </p:pic>
      <p:pic>
        <p:nvPicPr>
          <p:cNvPr id="8" name="Picture 7">
            <a:extLst>
              <a:ext uri="{FF2B5EF4-FFF2-40B4-BE49-F238E27FC236}">
                <a16:creationId xmlns:a16="http://schemas.microsoft.com/office/drawing/2014/main" id="{C9BC93A1-4454-1021-C272-E0D2A7ADA3D4}"/>
              </a:ext>
            </a:extLst>
          </p:cNvPr>
          <p:cNvPicPr>
            <a:picLocks noChangeAspect="1"/>
          </p:cNvPicPr>
          <p:nvPr/>
        </p:nvPicPr>
        <p:blipFill>
          <a:blip r:embed="rId6"/>
          <a:stretch>
            <a:fillRect/>
          </a:stretch>
        </p:blipFill>
        <p:spPr>
          <a:xfrm>
            <a:off x="3216931" y="4577471"/>
            <a:ext cx="1476581" cy="590632"/>
          </a:xfrm>
          <a:prstGeom prst="rect">
            <a:avLst/>
          </a:prstGeom>
        </p:spPr>
      </p:pic>
      <p:pic>
        <p:nvPicPr>
          <p:cNvPr id="10" name="Picture 9">
            <a:extLst>
              <a:ext uri="{FF2B5EF4-FFF2-40B4-BE49-F238E27FC236}">
                <a16:creationId xmlns:a16="http://schemas.microsoft.com/office/drawing/2014/main" id="{27817409-EDDF-661A-B51E-443D12861C01}"/>
              </a:ext>
            </a:extLst>
          </p:cNvPr>
          <p:cNvPicPr>
            <a:picLocks noChangeAspect="1"/>
          </p:cNvPicPr>
          <p:nvPr/>
        </p:nvPicPr>
        <p:blipFill>
          <a:blip r:embed="rId7"/>
          <a:stretch>
            <a:fillRect/>
          </a:stretch>
        </p:blipFill>
        <p:spPr>
          <a:xfrm>
            <a:off x="3420103" y="5410604"/>
            <a:ext cx="1343212" cy="590632"/>
          </a:xfrm>
          <a:prstGeom prst="rect">
            <a:avLst/>
          </a:prstGeom>
        </p:spPr>
      </p:pic>
      <p:sp>
        <p:nvSpPr>
          <p:cNvPr id="11" name="TextBox 10">
            <a:extLst>
              <a:ext uri="{FF2B5EF4-FFF2-40B4-BE49-F238E27FC236}">
                <a16:creationId xmlns:a16="http://schemas.microsoft.com/office/drawing/2014/main" id="{892BFCF0-85BE-0B64-42F0-5B3A543FA542}"/>
              </a:ext>
            </a:extLst>
          </p:cNvPr>
          <p:cNvSpPr txBox="1"/>
          <p:nvPr/>
        </p:nvSpPr>
        <p:spPr>
          <a:xfrm>
            <a:off x="1613678" y="0"/>
            <a:ext cx="5459443" cy="369332"/>
          </a:xfrm>
          <a:prstGeom prst="rect">
            <a:avLst/>
          </a:prstGeom>
          <a:noFill/>
        </p:spPr>
        <p:txBody>
          <a:bodyPr wrap="none" rtlCol="0">
            <a:spAutoFit/>
          </a:bodyPr>
          <a:lstStyle/>
          <a:p>
            <a:r>
              <a:rPr lang="en-US" dirty="0"/>
              <a:t>Finding an expression for the fraction of the fugacities</a:t>
            </a:r>
          </a:p>
        </p:txBody>
      </p:sp>
      <p:sp>
        <p:nvSpPr>
          <p:cNvPr id="12" name="TextBox 11">
            <a:extLst>
              <a:ext uri="{FF2B5EF4-FFF2-40B4-BE49-F238E27FC236}">
                <a16:creationId xmlns:a16="http://schemas.microsoft.com/office/drawing/2014/main" id="{59FF2FC7-539D-4D68-333D-09EBDEC7F2D7}"/>
              </a:ext>
            </a:extLst>
          </p:cNvPr>
          <p:cNvSpPr txBox="1"/>
          <p:nvPr/>
        </p:nvSpPr>
        <p:spPr>
          <a:xfrm>
            <a:off x="2471738" y="1912598"/>
            <a:ext cx="3067378" cy="369332"/>
          </a:xfrm>
          <a:prstGeom prst="rect">
            <a:avLst/>
          </a:prstGeom>
          <a:noFill/>
        </p:spPr>
        <p:txBody>
          <a:bodyPr wrap="none" rtlCol="0">
            <a:spAutoFit/>
          </a:bodyPr>
          <a:lstStyle/>
          <a:p>
            <a:r>
              <a:rPr lang="en-US" dirty="0"/>
              <a:t>Definition of dG at constant T</a:t>
            </a:r>
          </a:p>
        </p:txBody>
      </p:sp>
      <p:sp>
        <p:nvSpPr>
          <p:cNvPr id="13" name="TextBox 12">
            <a:extLst>
              <a:ext uri="{FF2B5EF4-FFF2-40B4-BE49-F238E27FC236}">
                <a16:creationId xmlns:a16="http://schemas.microsoft.com/office/drawing/2014/main" id="{087FA714-57F0-ED89-F2C1-A62E9E621886}"/>
              </a:ext>
            </a:extLst>
          </p:cNvPr>
          <p:cNvSpPr txBox="1"/>
          <p:nvPr/>
        </p:nvSpPr>
        <p:spPr>
          <a:xfrm>
            <a:off x="1393372" y="3916273"/>
            <a:ext cx="6115178" cy="646331"/>
          </a:xfrm>
          <a:prstGeom prst="rect">
            <a:avLst/>
          </a:prstGeom>
          <a:noFill/>
        </p:spPr>
        <p:txBody>
          <a:bodyPr wrap="square" rtlCol="0">
            <a:spAutoFit/>
          </a:bodyPr>
          <a:lstStyle/>
          <a:p>
            <a:r>
              <a:rPr lang="en-US" dirty="0"/>
              <a:t>Since the Poynting factor doesn’t change much except at large pressures, it is fine to assume the term is 1</a:t>
            </a:r>
          </a:p>
        </p:txBody>
      </p:sp>
      <p:sp>
        <p:nvSpPr>
          <p:cNvPr id="14" name="TextBox 13">
            <a:extLst>
              <a:ext uri="{FF2B5EF4-FFF2-40B4-BE49-F238E27FC236}">
                <a16:creationId xmlns:a16="http://schemas.microsoft.com/office/drawing/2014/main" id="{2F057A44-2305-1F6C-9F03-BFE69AB8C7F1}"/>
              </a:ext>
            </a:extLst>
          </p:cNvPr>
          <p:cNvSpPr txBox="1"/>
          <p:nvPr/>
        </p:nvSpPr>
        <p:spPr>
          <a:xfrm>
            <a:off x="3074473" y="5090207"/>
            <a:ext cx="2095702" cy="369332"/>
          </a:xfrm>
          <a:prstGeom prst="rect">
            <a:avLst/>
          </a:prstGeom>
          <a:noFill/>
        </p:spPr>
        <p:txBody>
          <a:bodyPr wrap="none" rtlCol="0">
            <a:spAutoFit/>
          </a:bodyPr>
          <a:lstStyle/>
          <a:p>
            <a:r>
              <a:rPr lang="en-US" dirty="0"/>
              <a:t>For ideal solution…</a:t>
            </a:r>
          </a:p>
        </p:txBody>
      </p:sp>
      <p:sp>
        <p:nvSpPr>
          <p:cNvPr id="15" name="TextBox 14">
            <a:extLst>
              <a:ext uri="{FF2B5EF4-FFF2-40B4-BE49-F238E27FC236}">
                <a16:creationId xmlns:a16="http://schemas.microsoft.com/office/drawing/2014/main" id="{90599FF6-DD25-EA6B-A44F-7BE1A1BCB49B}"/>
              </a:ext>
            </a:extLst>
          </p:cNvPr>
          <p:cNvSpPr txBox="1"/>
          <p:nvPr/>
        </p:nvSpPr>
        <p:spPr>
          <a:xfrm>
            <a:off x="959578" y="5816570"/>
            <a:ext cx="6712810" cy="923330"/>
          </a:xfrm>
          <a:prstGeom prst="rect">
            <a:avLst/>
          </a:prstGeom>
          <a:noFill/>
        </p:spPr>
        <p:txBody>
          <a:bodyPr wrap="square" rtlCol="0">
            <a:spAutoFit/>
          </a:bodyPr>
          <a:lstStyle/>
          <a:p>
            <a:r>
              <a:rPr lang="en-US" dirty="0"/>
              <a:t>This is the equation used in early chemistry classes for reactions</a:t>
            </a:r>
          </a:p>
          <a:p>
            <a:r>
              <a:rPr lang="en-US" dirty="0"/>
              <a:t>For species with concentrations near 1, the ratio of fugacities is usually equal to the composition</a:t>
            </a:r>
          </a:p>
        </p:txBody>
      </p:sp>
      <p:pic>
        <p:nvPicPr>
          <p:cNvPr id="17" name="Picture 16">
            <a:extLst>
              <a:ext uri="{FF2B5EF4-FFF2-40B4-BE49-F238E27FC236}">
                <a16:creationId xmlns:a16="http://schemas.microsoft.com/office/drawing/2014/main" id="{C2F78E29-95AE-EA38-06E2-91FE7D7A624F}"/>
              </a:ext>
            </a:extLst>
          </p:cNvPr>
          <p:cNvPicPr>
            <a:picLocks noChangeAspect="1"/>
          </p:cNvPicPr>
          <p:nvPr/>
        </p:nvPicPr>
        <p:blipFill>
          <a:blip r:embed="rId8"/>
          <a:stretch>
            <a:fillRect/>
          </a:stretch>
        </p:blipFill>
        <p:spPr>
          <a:xfrm>
            <a:off x="93188" y="8276973"/>
            <a:ext cx="3886742" cy="3696216"/>
          </a:xfrm>
          <a:prstGeom prst="rect">
            <a:avLst/>
          </a:prstGeom>
        </p:spPr>
      </p:pic>
      <p:pic>
        <p:nvPicPr>
          <p:cNvPr id="20" name="Picture 19">
            <a:extLst>
              <a:ext uri="{FF2B5EF4-FFF2-40B4-BE49-F238E27FC236}">
                <a16:creationId xmlns:a16="http://schemas.microsoft.com/office/drawing/2014/main" id="{EC67B8A9-249B-FEC8-1ADE-089FA2920A7B}"/>
              </a:ext>
            </a:extLst>
          </p:cNvPr>
          <p:cNvPicPr>
            <a:picLocks noChangeAspect="1"/>
          </p:cNvPicPr>
          <p:nvPr/>
        </p:nvPicPr>
        <p:blipFill>
          <a:blip r:embed="rId9"/>
          <a:stretch>
            <a:fillRect/>
          </a:stretch>
        </p:blipFill>
        <p:spPr>
          <a:xfrm>
            <a:off x="3531300" y="7142634"/>
            <a:ext cx="1162212" cy="504895"/>
          </a:xfrm>
          <a:prstGeom prst="rect">
            <a:avLst/>
          </a:prstGeom>
        </p:spPr>
      </p:pic>
      <p:sp>
        <p:nvSpPr>
          <p:cNvPr id="24" name="TextBox 23">
            <a:extLst>
              <a:ext uri="{FF2B5EF4-FFF2-40B4-BE49-F238E27FC236}">
                <a16:creationId xmlns:a16="http://schemas.microsoft.com/office/drawing/2014/main" id="{D2725A40-7A40-0838-5DE3-D17F583CE52E}"/>
              </a:ext>
            </a:extLst>
          </p:cNvPr>
          <p:cNvSpPr txBox="1"/>
          <p:nvPr/>
        </p:nvSpPr>
        <p:spPr>
          <a:xfrm>
            <a:off x="195201" y="6793782"/>
            <a:ext cx="8262999" cy="646331"/>
          </a:xfrm>
          <a:prstGeom prst="rect">
            <a:avLst/>
          </a:prstGeom>
          <a:noFill/>
        </p:spPr>
        <p:txBody>
          <a:bodyPr wrap="square" rtlCol="0">
            <a:spAutoFit/>
          </a:bodyPr>
          <a:lstStyle/>
          <a:p>
            <a:r>
              <a:rPr lang="en-US" dirty="0"/>
              <a:t>For species with very small compositions, Henry’s Law is used, and is expressed like this: (m is molality)</a:t>
            </a:r>
          </a:p>
        </p:txBody>
      </p:sp>
      <p:sp>
        <p:nvSpPr>
          <p:cNvPr id="28" name="TextBox 27">
            <a:extLst>
              <a:ext uri="{FF2B5EF4-FFF2-40B4-BE49-F238E27FC236}">
                <a16:creationId xmlns:a16="http://schemas.microsoft.com/office/drawing/2014/main" id="{A5D4DA17-BB39-45F0-8983-3C88D0A03721}"/>
              </a:ext>
            </a:extLst>
          </p:cNvPr>
          <p:cNvSpPr txBox="1"/>
          <p:nvPr/>
        </p:nvSpPr>
        <p:spPr>
          <a:xfrm>
            <a:off x="93188" y="7673877"/>
            <a:ext cx="8401339" cy="369332"/>
          </a:xfrm>
          <a:prstGeom prst="rect">
            <a:avLst/>
          </a:prstGeom>
          <a:noFill/>
        </p:spPr>
        <p:txBody>
          <a:bodyPr wrap="none" rtlCol="0">
            <a:spAutoFit/>
          </a:bodyPr>
          <a:lstStyle/>
          <a:p>
            <a:r>
              <a:rPr lang="en-US" dirty="0"/>
              <a:t>The standard state for the fugacity is taken at 1 molal, so the ratio simplifies to this:</a:t>
            </a:r>
          </a:p>
        </p:txBody>
      </p:sp>
      <p:pic>
        <p:nvPicPr>
          <p:cNvPr id="30" name="Picture 29">
            <a:extLst>
              <a:ext uri="{FF2B5EF4-FFF2-40B4-BE49-F238E27FC236}">
                <a16:creationId xmlns:a16="http://schemas.microsoft.com/office/drawing/2014/main" id="{8D21C452-E0F8-E75F-76BD-5ADC1892AC8F}"/>
              </a:ext>
            </a:extLst>
          </p:cNvPr>
          <p:cNvPicPr>
            <a:picLocks noChangeAspect="1"/>
          </p:cNvPicPr>
          <p:nvPr/>
        </p:nvPicPr>
        <p:blipFill>
          <a:blip r:embed="rId10"/>
          <a:stretch>
            <a:fillRect/>
          </a:stretch>
        </p:blipFill>
        <p:spPr>
          <a:xfrm>
            <a:off x="5539116" y="8115567"/>
            <a:ext cx="1038370" cy="933580"/>
          </a:xfrm>
          <a:prstGeom prst="rect">
            <a:avLst/>
          </a:prstGeom>
        </p:spPr>
      </p:pic>
      <p:pic>
        <p:nvPicPr>
          <p:cNvPr id="32" name="Picture 31">
            <a:extLst>
              <a:ext uri="{FF2B5EF4-FFF2-40B4-BE49-F238E27FC236}">
                <a16:creationId xmlns:a16="http://schemas.microsoft.com/office/drawing/2014/main" id="{87EC9D65-3E33-621E-8C51-8ED94DA317DD}"/>
              </a:ext>
            </a:extLst>
          </p:cNvPr>
          <p:cNvPicPr>
            <a:picLocks noChangeAspect="1"/>
          </p:cNvPicPr>
          <p:nvPr/>
        </p:nvPicPr>
        <p:blipFill>
          <a:blip r:embed="rId11"/>
          <a:stretch>
            <a:fillRect/>
          </a:stretch>
        </p:blipFill>
        <p:spPr>
          <a:xfrm>
            <a:off x="4092259" y="10055085"/>
            <a:ext cx="4501353" cy="473485"/>
          </a:xfrm>
          <a:prstGeom prst="rect">
            <a:avLst/>
          </a:prstGeom>
        </p:spPr>
      </p:pic>
      <p:sp>
        <p:nvSpPr>
          <p:cNvPr id="33" name="TextBox 32">
            <a:extLst>
              <a:ext uri="{FF2B5EF4-FFF2-40B4-BE49-F238E27FC236}">
                <a16:creationId xmlns:a16="http://schemas.microsoft.com/office/drawing/2014/main" id="{7B5F91F8-B870-0409-1670-1C2D3423CCD4}"/>
              </a:ext>
            </a:extLst>
          </p:cNvPr>
          <p:cNvSpPr txBox="1"/>
          <p:nvPr/>
        </p:nvSpPr>
        <p:spPr>
          <a:xfrm>
            <a:off x="4091709" y="9049147"/>
            <a:ext cx="4660635" cy="923330"/>
          </a:xfrm>
          <a:prstGeom prst="rect">
            <a:avLst/>
          </a:prstGeom>
          <a:noFill/>
        </p:spPr>
        <p:txBody>
          <a:bodyPr wrap="none" rtlCol="0">
            <a:spAutoFit/>
          </a:bodyPr>
          <a:lstStyle/>
          <a:p>
            <a:r>
              <a:rPr lang="en-US" dirty="0"/>
              <a:t>This standard state is only useful if you have</a:t>
            </a:r>
          </a:p>
          <a:p>
            <a:r>
              <a:rPr lang="en-US" dirty="0"/>
              <a:t>Gibbs free energy data at 1 molal to calculate</a:t>
            </a:r>
          </a:p>
          <a:p>
            <a:r>
              <a:rPr lang="en-US" dirty="0"/>
              <a:t>K</a:t>
            </a:r>
          </a:p>
        </p:txBody>
      </p:sp>
    </p:spTree>
    <p:extLst>
      <p:ext uri="{BB962C8B-B14F-4D97-AF65-F5344CB8AC3E}">
        <p14:creationId xmlns:p14="http://schemas.microsoft.com/office/powerpoint/2010/main" val="3735714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9378</TotalTime>
  <Words>7789</Words>
  <Application>Microsoft Office PowerPoint</Application>
  <PresentationFormat>Custom</PresentationFormat>
  <Paragraphs>785</Paragraphs>
  <Slides>63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29</cp:revision>
  <dcterms:created xsi:type="dcterms:W3CDTF">2024-08-20T15:27:28Z</dcterms:created>
  <dcterms:modified xsi:type="dcterms:W3CDTF">2024-10-31T19:48:53Z</dcterms:modified>
</cp:coreProperties>
</file>